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66" d="100"/>
          <a:sy n="166" d="100"/>
        </p:scale>
        <p:origin x="-19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mailto:kontakt@pkbwl.gov.pl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mailto:kontakt@pkbwl.gov.p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B6769E-3B37-4E85-B239-AF80833C293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706BE3D-2CBC-493C-A1C1-89FD2AA41050}">
      <dgm:prSet phldrT="[Teks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b="1" dirty="0" smtClean="0">
              <a:latin typeface="Arial" pitchFamily="34" charset="0"/>
              <a:cs typeface="Arial" pitchFamily="34" charset="0"/>
            </a:rPr>
            <a:t>1</a:t>
          </a:r>
          <a:endParaRPr lang="pl-PL" b="1" dirty="0">
            <a:latin typeface="Arial" pitchFamily="34" charset="0"/>
            <a:cs typeface="Arial" pitchFamily="34" charset="0"/>
          </a:endParaRPr>
        </a:p>
      </dgm:t>
    </dgm:pt>
    <dgm:pt modelId="{DE600CCE-2703-4E71-8254-01ADD8ED79B9}" type="parTrans" cxnId="{F27925A9-9B3E-449D-9FA1-6D87CE35A9D6}">
      <dgm:prSet/>
      <dgm:spPr/>
      <dgm:t>
        <a:bodyPr/>
        <a:lstStyle/>
        <a:p>
          <a:endParaRPr lang="pl-PL" b="1">
            <a:latin typeface="Arial" pitchFamily="34" charset="0"/>
            <a:cs typeface="Arial" pitchFamily="34" charset="0"/>
          </a:endParaRPr>
        </a:p>
      </dgm:t>
    </dgm:pt>
    <dgm:pt modelId="{80F3D86F-ECCF-45A8-B6C6-517CC5EB6FDD}" type="sibTrans" cxnId="{F27925A9-9B3E-449D-9FA1-6D87CE35A9D6}">
      <dgm:prSet/>
      <dgm:spPr/>
      <dgm:t>
        <a:bodyPr/>
        <a:lstStyle/>
        <a:p>
          <a:endParaRPr lang="pl-PL" b="1">
            <a:latin typeface="Arial" pitchFamily="34" charset="0"/>
            <a:cs typeface="Arial" pitchFamily="34" charset="0"/>
          </a:endParaRPr>
        </a:p>
      </dgm:t>
    </dgm:pt>
    <dgm:pt modelId="{9FFBB1E0-0F32-4D3E-A5F2-8A986A6E7BA8}">
      <dgm:prSet phldrT="[Tekst]"/>
      <dgm:spPr/>
      <dgm:t>
        <a:bodyPr/>
        <a:lstStyle/>
        <a:p>
          <a:r>
            <a:rPr lang="pl-PL" b="1" dirty="0" smtClean="0">
              <a:latin typeface="Arial" pitchFamily="34" charset="0"/>
              <a:cs typeface="Arial" pitchFamily="34" charset="0"/>
            </a:rPr>
            <a:t>Zdarzenie związane z eksploatacją statku powietrznego, od momentu wejścia na pokład statku powietrznego aż do opuszczenia pokładu przez osoby, w którym osoba poniosła śmierć lub odniosła obrażenia.</a:t>
          </a:r>
          <a:endParaRPr lang="pl-PL" b="1" dirty="0">
            <a:latin typeface="Arial" pitchFamily="34" charset="0"/>
            <a:cs typeface="Arial" pitchFamily="34" charset="0"/>
          </a:endParaRPr>
        </a:p>
      </dgm:t>
    </dgm:pt>
    <dgm:pt modelId="{4181317C-B158-4DBD-953B-1D509BAEF798}" type="parTrans" cxnId="{48AFB770-416E-455E-98F8-4125FE1B81C3}">
      <dgm:prSet/>
      <dgm:spPr/>
      <dgm:t>
        <a:bodyPr/>
        <a:lstStyle/>
        <a:p>
          <a:endParaRPr lang="pl-PL" b="1">
            <a:latin typeface="Arial" pitchFamily="34" charset="0"/>
            <a:cs typeface="Arial" pitchFamily="34" charset="0"/>
          </a:endParaRPr>
        </a:p>
      </dgm:t>
    </dgm:pt>
    <dgm:pt modelId="{6A7E8DE3-5209-40A5-B5C5-8368B2485B04}" type="sibTrans" cxnId="{48AFB770-416E-455E-98F8-4125FE1B81C3}">
      <dgm:prSet/>
      <dgm:spPr/>
      <dgm:t>
        <a:bodyPr/>
        <a:lstStyle/>
        <a:p>
          <a:endParaRPr lang="pl-PL" b="1">
            <a:latin typeface="Arial" pitchFamily="34" charset="0"/>
            <a:cs typeface="Arial" pitchFamily="34" charset="0"/>
          </a:endParaRPr>
        </a:p>
      </dgm:t>
    </dgm:pt>
    <dgm:pt modelId="{6D8DBBD3-5CBE-4A68-A378-143899908481}">
      <dgm:prSet phldrT="[Teks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b="1" dirty="0" smtClean="0">
              <a:latin typeface="Arial" pitchFamily="34" charset="0"/>
              <a:cs typeface="Arial" pitchFamily="34" charset="0"/>
            </a:rPr>
            <a:t>2</a:t>
          </a:r>
          <a:endParaRPr lang="pl-PL" b="1" dirty="0">
            <a:latin typeface="Arial" pitchFamily="34" charset="0"/>
            <a:cs typeface="Arial" pitchFamily="34" charset="0"/>
          </a:endParaRPr>
        </a:p>
      </dgm:t>
    </dgm:pt>
    <dgm:pt modelId="{9F6A5049-58CA-423D-9E6C-67736BE7E629}" type="parTrans" cxnId="{B0B38D8C-7CB5-4251-A86B-524163B4F0CF}">
      <dgm:prSet/>
      <dgm:spPr/>
      <dgm:t>
        <a:bodyPr/>
        <a:lstStyle/>
        <a:p>
          <a:endParaRPr lang="pl-PL"/>
        </a:p>
      </dgm:t>
    </dgm:pt>
    <dgm:pt modelId="{3E656217-D18F-42D2-91A0-604A0A58DEA3}" type="sibTrans" cxnId="{B0B38D8C-7CB5-4251-A86B-524163B4F0CF}">
      <dgm:prSet/>
      <dgm:spPr/>
      <dgm:t>
        <a:bodyPr/>
        <a:lstStyle/>
        <a:p>
          <a:endParaRPr lang="pl-PL"/>
        </a:p>
      </dgm:t>
    </dgm:pt>
    <dgm:pt modelId="{0251DE34-5004-466D-9145-147790834C47}">
      <dgm:prSet/>
      <dgm:spPr/>
      <dgm:t>
        <a:bodyPr/>
        <a:lstStyle/>
        <a:p>
          <a:r>
            <a:rPr lang="pl-PL" b="1" dirty="0" smtClean="0">
              <a:latin typeface="Arial" pitchFamily="34" charset="0"/>
              <a:cs typeface="Arial" pitchFamily="34" charset="0"/>
            </a:rPr>
            <a:t>Statek powietrzny doznaje uszkodzenia lub doszło do zniszczenia jego elementu konstrukcyjnego w stopniu zagrażającym jego wytrzymałości Statek powietrzny zaginął lub dostęp do niego jest całkowicie uniemożliwiona</a:t>
          </a:r>
          <a:endParaRPr lang="pl-PL" dirty="0"/>
        </a:p>
      </dgm:t>
    </dgm:pt>
    <dgm:pt modelId="{380EABE4-9625-450E-8EFC-299085DD0F7A}" type="parTrans" cxnId="{A4663ABC-308D-467E-BF01-B364E42AE713}">
      <dgm:prSet/>
      <dgm:spPr/>
      <dgm:t>
        <a:bodyPr/>
        <a:lstStyle/>
        <a:p>
          <a:endParaRPr lang="pl-PL"/>
        </a:p>
      </dgm:t>
    </dgm:pt>
    <dgm:pt modelId="{2744D961-06D8-4201-AF94-61E40FC7705A}" type="sibTrans" cxnId="{A4663ABC-308D-467E-BF01-B364E42AE713}">
      <dgm:prSet/>
      <dgm:spPr/>
      <dgm:t>
        <a:bodyPr/>
        <a:lstStyle/>
        <a:p>
          <a:endParaRPr lang="pl-PL"/>
        </a:p>
      </dgm:t>
    </dgm:pt>
    <dgm:pt modelId="{B9971C21-5122-4F0E-8680-FBB026E4F037}" type="pres">
      <dgm:prSet presAssocID="{28B6769E-3B37-4E85-B239-AF80833C293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48C3D49C-D061-4C2D-9231-BE4573BC0BF2}" type="pres">
      <dgm:prSet presAssocID="{9706BE3D-2CBC-493C-A1C1-89FD2AA41050}" presName="linNode" presStyleCnt="0"/>
      <dgm:spPr/>
    </dgm:pt>
    <dgm:pt modelId="{CA0BB6D4-8367-4C46-A23B-109097F904FE}" type="pres">
      <dgm:prSet presAssocID="{9706BE3D-2CBC-493C-A1C1-89FD2AA41050}" presName="parentShp" presStyleLbl="node1" presStyleIdx="0" presStyleCnt="2" custScaleX="42241" custScaleY="9594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373F3F-468B-4A14-B933-0C07325ED35F}" type="pres">
      <dgm:prSet presAssocID="{9706BE3D-2CBC-493C-A1C1-89FD2AA41050}" presName="childShp" presStyleLbl="bgAccFollowNode1" presStyleIdx="0" presStyleCnt="2" custLinFactNeighborX="1753" custLinFactNeighborY="-2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E97742C-1FE9-49BB-8E7F-04202109F45F}" type="pres">
      <dgm:prSet presAssocID="{80F3D86F-ECCF-45A8-B6C6-517CC5EB6FDD}" presName="spacing" presStyleCnt="0"/>
      <dgm:spPr/>
    </dgm:pt>
    <dgm:pt modelId="{7F488721-A291-4A2D-9810-1A8594790B78}" type="pres">
      <dgm:prSet presAssocID="{6D8DBBD3-5CBE-4A68-A378-143899908481}" presName="linNode" presStyleCnt="0"/>
      <dgm:spPr/>
    </dgm:pt>
    <dgm:pt modelId="{D7166C6A-C691-4941-AF4B-A89AC7D33D2A}" type="pres">
      <dgm:prSet presAssocID="{6D8DBBD3-5CBE-4A68-A378-143899908481}" presName="parentShp" presStyleLbl="node1" presStyleIdx="1" presStyleCnt="2" custScaleX="42241" custScaleY="9594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C1C2295-007C-4F4E-B250-79EA062ADD21}" type="pres">
      <dgm:prSet presAssocID="{6D8DBBD3-5CBE-4A68-A378-143899908481}" presName="childShp" presStyleLbl="bgAccFollowNode1" presStyleIdx="1" presStyleCnt="2" custLinFactNeighborX="1942" custLinFactNeighborY="-49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FF98FC4-5E48-4C5C-8B27-2D1103B80A85}" type="presOf" srcId="{9706BE3D-2CBC-493C-A1C1-89FD2AA41050}" destId="{CA0BB6D4-8367-4C46-A23B-109097F904FE}" srcOrd="0" destOrd="0" presId="urn:microsoft.com/office/officeart/2005/8/layout/vList6"/>
    <dgm:cxn modelId="{B0B38D8C-7CB5-4251-A86B-524163B4F0CF}" srcId="{28B6769E-3B37-4E85-B239-AF80833C2936}" destId="{6D8DBBD3-5CBE-4A68-A378-143899908481}" srcOrd="1" destOrd="0" parTransId="{9F6A5049-58CA-423D-9E6C-67736BE7E629}" sibTransId="{3E656217-D18F-42D2-91A0-604A0A58DEA3}"/>
    <dgm:cxn modelId="{D75C0772-8E3D-42D3-9A33-8F49DD1E7B43}" type="presOf" srcId="{6D8DBBD3-5CBE-4A68-A378-143899908481}" destId="{D7166C6A-C691-4941-AF4B-A89AC7D33D2A}" srcOrd="0" destOrd="0" presId="urn:microsoft.com/office/officeart/2005/8/layout/vList6"/>
    <dgm:cxn modelId="{A4663ABC-308D-467E-BF01-B364E42AE713}" srcId="{6D8DBBD3-5CBE-4A68-A378-143899908481}" destId="{0251DE34-5004-466D-9145-147790834C47}" srcOrd="0" destOrd="0" parTransId="{380EABE4-9625-450E-8EFC-299085DD0F7A}" sibTransId="{2744D961-06D8-4201-AF94-61E40FC7705A}"/>
    <dgm:cxn modelId="{8826C05A-D82C-4C1E-8D1B-729A709D8CC3}" type="presOf" srcId="{28B6769E-3B37-4E85-B239-AF80833C2936}" destId="{B9971C21-5122-4F0E-8680-FBB026E4F037}" srcOrd="0" destOrd="0" presId="urn:microsoft.com/office/officeart/2005/8/layout/vList6"/>
    <dgm:cxn modelId="{F27925A9-9B3E-449D-9FA1-6D87CE35A9D6}" srcId="{28B6769E-3B37-4E85-B239-AF80833C2936}" destId="{9706BE3D-2CBC-493C-A1C1-89FD2AA41050}" srcOrd="0" destOrd="0" parTransId="{DE600CCE-2703-4E71-8254-01ADD8ED79B9}" sibTransId="{80F3D86F-ECCF-45A8-B6C6-517CC5EB6FDD}"/>
    <dgm:cxn modelId="{48AFB770-416E-455E-98F8-4125FE1B81C3}" srcId="{9706BE3D-2CBC-493C-A1C1-89FD2AA41050}" destId="{9FFBB1E0-0F32-4D3E-A5F2-8A986A6E7BA8}" srcOrd="0" destOrd="0" parTransId="{4181317C-B158-4DBD-953B-1D509BAEF798}" sibTransId="{6A7E8DE3-5209-40A5-B5C5-8368B2485B04}"/>
    <dgm:cxn modelId="{DBE7A0F0-A96F-432E-B91F-5AFFC1AD5AD3}" type="presOf" srcId="{9FFBB1E0-0F32-4D3E-A5F2-8A986A6E7BA8}" destId="{9B373F3F-468B-4A14-B933-0C07325ED35F}" srcOrd="0" destOrd="0" presId="urn:microsoft.com/office/officeart/2005/8/layout/vList6"/>
    <dgm:cxn modelId="{87EF3141-CB7A-4D06-A7E3-1AE60EFDC862}" type="presOf" srcId="{0251DE34-5004-466D-9145-147790834C47}" destId="{DC1C2295-007C-4F4E-B250-79EA062ADD21}" srcOrd="0" destOrd="0" presId="urn:microsoft.com/office/officeart/2005/8/layout/vList6"/>
    <dgm:cxn modelId="{B0221F02-38C8-4393-8768-53E95E4E0540}" type="presParOf" srcId="{B9971C21-5122-4F0E-8680-FBB026E4F037}" destId="{48C3D49C-D061-4C2D-9231-BE4573BC0BF2}" srcOrd="0" destOrd="0" presId="urn:microsoft.com/office/officeart/2005/8/layout/vList6"/>
    <dgm:cxn modelId="{A36F6D52-A15B-4F60-94CB-5A346F179D40}" type="presParOf" srcId="{48C3D49C-D061-4C2D-9231-BE4573BC0BF2}" destId="{CA0BB6D4-8367-4C46-A23B-109097F904FE}" srcOrd="0" destOrd="0" presId="urn:microsoft.com/office/officeart/2005/8/layout/vList6"/>
    <dgm:cxn modelId="{F09796A9-496C-48AA-A2B2-89175C44B6CD}" type="presParOf" srcId="{48C3D49C-D061-4C2D-9231-BE4573BC0BF2}" destId="{9B373F3F-468B-4A14-B933-0C07325ED35F}" srcOrd="1" destOrd="0" presId="urn:microsoft.com/office/officeart/2005/8/layout/vList6"/>
    <dgm:cxn modelId="{AFC6735B-03C8-4C21-B5B4-F795185DC03A}" type="presParOf" srcId="{B9971C21-5122-4F0E-8680-FBB026E4F037}" destId="{CE97742C-1FE9-49BB-8E7F-04202109F45F}" srcOrd="1" destOrd="0" presId="urn:microsoft.com/office/officeart/2005/8/layout/vList6"/>
    <dgm:cxn modelId="{576D8F8D-B5E0-4C6E-8327-B1E478C6256D}" type="presParOf" srcId="{B9971C21-5122-4F0E-8680-FBB026E4F037}" destId="{7F488721-A291-4A2D-9810-1A8594790B78}" srcOrd="2" destOrd="0" presId="urn:microsoft.com/office/officeart/2005/8/layout/vList6"/>
    <dgm:cxn modelId="{D32F7334-C2CB-4A41-B6ED-326D16AC580E}" type="presParOf" srcId="{7F488721-A291-4A2D-9810-1A8594790B78}" destId="{D7166C6A-C691-4941-AF4B-A89AC7D33D2A}" srcOrd="0" destOrd="0" presId="urn:microsoft.com/office/officeart/2005/8/layout/vList6"/>
    <dgm:cxn modelId="{A1FAD011-1123-4561-85D7-4ECA8523EDA8}" type="presParOf" srcId="{7F488721-A291-4A2D-9810-1A8594790B78}" destId="{DC1C2295-007C-4F4E-B250-79EA062ADD2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B6769E-3B37-4E85-B239-AF80833C293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706BE3D-2CBC-493C-A1C1-89FD2AA41050}">
      <dgm:prSet phldrT="[Teks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4800" b="1" dirty="0" smtClean="0">
              <a:latin typeface="Arial" pitchFamily="34" charset="0"/>
              <a:cs typeface="Arial" pitchFamily="34" charset="0"/>
            </a:rPr>
            <a:t>1</a:t>
          </a:r>
          <a:endParaRPr lang="pl-PL" sz="4800" b="1" dirty="0">
            <a:latin typeface="Arial" pitchFamily="34" charset="0"/>
            <a:cs typeface="Arial" pitchFamily="34" charset="0"/>
          </a:endParaRPr>
        </a:p>
      </dgm:t>
    </dgm:pt>
    <dgm:pt modelId="{DE600CCE-2703-4E71-8254-01ADD8ED79B9}" type="parTrans" cxnId="{F27925A9-9B3E-449D-9FA1-6D87CE35A9D6}">
      <dgm:prSet/>
      <dgm:spPr/>
      <dgm:t>
        <a:bodyPr/>
        <a:lstStyle/>
        <a:p>
          <a:endParaRPr lang="pl-PL" sz="1600" b="1">
            <a:latin typeface="Arial" pitchFamily="34" charset="0"/>
            <a:cs typeface="Arial" pitchFamily="34" charset="0"/>
          </a:endParaRPr>
        </a:p>
      </dgm:t>
    </dgm:pt>
    <dgm:pt modelId="{80F3D86F-ECCF-45A8-B6C6-517CC5EB6FDD}" type="sibTrans" cxnId="{F27925A9-9B3E-449D-9FA1-6D87CE35A9D6}">
      <dgm:prSet/>
      <dgm:spPr/>
      <dgm:t>
        <a:bodyPr/>
        <a:lstStyle/>
        <a:p>
          <a:endParaRPr lang="pl-PL" sz="1600" b="1">
            <a:latin typeface="Arial" pitchFamily="34" charset="0"/>
            <a:cs typeface="Arial" pitchFamily="34" charset="0"/>
          </a:endParaRPr>
        </a:p>
      </dgm:t>
    </dgm:pt>
    <dgm:pt modelId="{9FFBB1E0-0F32-4D3E-A5F2-8A986A6E7BA8}">
      <dgm:prSet phldrT="[Tekst]" custT="1"/>
      <dgm:spPr/>
      <dgm:t>
        <a:bodyPr/>
        <a:lstStyle/>
        <a:p>
          <a:r>
            <a:rPr lang="pl-PL" sz="1600" b="1" dirty="0" smtClean="0">
              <a:solidFill>
                <a:srgbClr val="FF0000"/>
              </a:solidFill>
            </a:rPr>
            <a:t>Incydent</a:t>
          </a:r>
          <a:r>
            <a:rPr lang="pl-PL" sz="1600" b="1" dirty="0" smtClean="0"/>
            <a:t> -  </a:t>
          </a:r>
          <a:r>
            <a:rPr lang="pl-PL" sz="1600" dirty="0" smtClean="0"/>
            <a:t>jest to zdarzenie inne niż wypadek związane z eksploatacją statku powietrznego, które ma wpływ lub mogłoby mieć wpływ na bezpieczeństwo lotów.</a:t>
          </a:r>
          <a:endParaRPr lang="pl-PL" sz="1600" b="1" dirty="0">
            <a:latin typeface="Arial" pitchFamily="34" charset="0"/>
            <a:cs typeface="Arial" pitchFamily="34" charset="0"/>
          </a:endParaRPr>
        </a:p>
      </dgm:t>
    </dgm:pt>
    <dgm:pt modelId="{4181317C-B158-4DBD-953B-1D509BAEF798}" type="parTrans" cxnId="{48AFB770-416E-455E-98F8-4125FE1B81C3}">
      <dgm:prSet/>
      <dgm:spPr/>
      <dgm:t>
        <a:bodyPr/>
        <a:lstStyle/>
        <a:p>
          <a:endParaRPr lang="pl-PL" sz="1600" b="1">
            <a:latin typeface="Arial" pitchFamily="34" charset="0"/>
            <a:cs typeface="Arial" pitchFamily="34" charset="0"/>
          </a:endParaRPr>
        </a:p>
      </dgm:t>
    </dgm:pt>
    <dgm:pt modelId="{6A7E8DE3-5209-40A5-B5C5-8368B2485B04}" type="sibTrans" cxnId="{48AFB770-416E-455E-98F8-4125FE1B81C3}">
      <dgm:prSet/>
      <dgm:spPr/>
      <dgm:t>
        <a:bodyPr/>
        <a:lstStyle/>
        <a:p>
          <a:endParaRPr lang="pl-PL" sz="1600" b="1">
            <a:latin typeface="Arial" pitchFamily="34" charset="0"/>
            <a:cs typeface="Arial" pitchFamily="34" charset="0"/>
          </a:endParaRPr>
        </a:p>
      </dgm:t>
    </dgm:pt>
    <dgm:pt modelId="{6D8DBBD3-5CBE-4A68-A378-143899908481}">
      <dgm:prSet phldrT="[Teks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5400" b="1" dirty="0" smtClean="0">
              <a:latin typeface="Arial" pitchFamily="34" charset="0"/>
              <a:cs typeface="Arial" pitchFamily="34" charset="0"/>
            </a:rPr>
            <a:t>2</a:t>
          </a:r>
          <a:endParaRPr lang="pl-PL" sz="5400" b="1" dirty="0">
            <a:latin typeface="Arial" pitchFamily="34" charset="0"/>
            <a:cs typeface="Arial" pitchFamily="34" charset="0"/>
          </a:endParaRPr>
        </a:p>
      </dgm:t>
    </dgm:pt>
    <dgm:pt modelId="{9F6A5049-58CA-423D-9E6C-67736BE7E629}" type="parTrans" cxnId="{B0B38D8C-7CB5-4251-A86B-524163B4F0CF}">
      <dgm:prSet/>
      <dgm:spPr/>
      <dgm:t>
        <a:bodyPr/>
        <a:lstStyle/>
        <a:p>
          <a:endParaRPr lang="pl-PL" sz="1600"/>
        </a:p>
      </dgm:t>
    </dgm:pt>
    <dgm:pt modelId="{3E656217-D18F-42D2-91A0-604A0A58DEA3}" type="sibTrans" cxnId="{B0B38D8C-7CB5-4251-A86B-524163B4F0CF}">
      <dgm:prSet/>
      <dgm:spPr/>
      <dgm:t>
        <a:bodyPr/>
        <a:lstStyle/>
        <a:p>
          <a:endParaRPr lang="pl-PL" sz="1600"/>
        </a:p>
      </dgm:t>
    </dgm:pt>
    <dgm:pt modelId="{0251DE34-5004-466D-9145-147790834C47}">
      <dgm:prSet custT="1"/>
      <dgm:spPr/>
      <dgm:t>
        <a:bodyPr/>
        <a:lstStyle/>
        <a:p>
          <a:r>
            <a:rPr lang="pl-PL" sz="1600" b="1" dirty="0" smtClean="0">
              <a:solidFill>
                <a:srgbClr val="FF0000"/>
              </a:solidFill>
            </a:rPr>
            <a:t>Poważny incydent </a:t>
          </a:r>
          <a:r>
            <a:rPr lang="pl-PL" sz="1600" dirty="0" smtClean="0"/>
            <a:t>wystąpiło duże prawdopodobieństwo zaistnienia wypadku, związany z eksploatacją statku powietrznego</a:t>
          </a:r>
          <a:endParaRPr lang="pl-PL" sz="1600" dirty="0"/>
        </a:p>
      </dgm:t>
    </dgm:pt>
    <dgm:pt modelId="{380EABE4-9625-450E-8EFC-299085DD0F7A}" type="parTrans" cxnId="{A4663ABC-308D-467E-BF01-B364E42AE713}">
      <dgm:prSet/>
      <dgm:spPr/>
      <dgm:t>
        <a:bodyPr/>
        <a:lstStyle/>
        <a:p>
          <a:endParaRPr lang="pl-PL" sz="1600"/>
        </a:p>
      </dgm:t>
    </dgm:pt>
    <dgm:pt modelId="{2744D961-06D8-4201-AF94-61E40FC7705A}" type="sibTrans" cxnId="{A4663ABC-308D-467E-BF01-B364E42AE713}">
      <dgm:prSet/>
      <dgm:spPr/>
      <dgm:t>
        <a:bodyPr/>
        <a:lstStyle/>
        <a:p>
          <a:endParaRPr lang="pl-PL" sz="1600"/>
        </a:p>
      </dgm:t>
    </dgm:pt>
    <dgm:pt modelId="{B9971C21-5122-4F0E-8680-FBB026E4F037}" type="pres">
      <dgm:prSet presAssocID="{28B6769E-3B37-4E85-B239-AF80833C293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48C3D49C-D061-4C2D-9231-BE4573BC0BF2}" type="pres">
      <dgm:prSet presAssocID="{9706BE3D-2CBC-493C-A1C1-89FD2AA41050}" presName="linNode" presStyleCnt="0"/>
      <dgm:spPr/>
    </dgm:pt>
    <dgm:pt modelId="{CA0BB6D4-8367-4C46-A23B-109097F904FE}" type="pres">
      <dgm:prSet presAssocID="{9706BE3D-2CBC-493C-A1C1-89FD2AA41050}" presName="parentShp" presStyleLbl="node1" presStyleIdx="0" presStyleCnt="2" custScaleX="42241" custScaleY="9594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373F3F-468B-4A14-B933-0C07325ED35F}" type="pres">
      <dgm:prSet presAssocID="{9706BE3D-2CBC-493C-A1C1-89FD2AA41050}" presName="childShp" presStyleLbl="bgAccFollowNode1" presStyleIdx="0" presStyleCnt="2" custLinFactNeighborX="1753" custLinFactNeighborY="-2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E97742C-1FE9-49BB-8E7F-04202109F45F}" type="pres">
      <dgm:prSet presAssocID="{80F3D86F-ECCF-45A8-B6C6-517CC5EB6FDD}" presName="spacing" presStyleCnt="0"/>
      <dgm:spPr/>
    </dgm:pt>
    <dgm:pt modelId="{7F488721-A291-4A2D-9810-1A8594790B78}" type="pres">
      <dgm:prSet presAssocID="{6D8DBBD3-5CBE-4A68-A378-143899908481}" presName="linNode" presStyleCnt="0"/>
      <dgm:spPr/>
    </dgm:pt>
    <dgm:pt modelId="{D7166C6A-C691-4941-AF4B-A89AC7D33D2A}" type="pres">
      <dgm:prSet presAssocID="{6D8DBBD3-5CBE-4A68-A378-143899908481}" presName="parentShp" presStyleLbl="node1" presStyleIdx="1" presStyleCnt="2" custScaleX="42241" custScaleY="9594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C1C2295-007C-4F4E-B250-79EA062ADD21}" type="pres">
      <dgm:prSet presAssocID="{6D8DBBD3-5CBE-4A68-A378-143899908481}" presName="childShp" presStyleLbl="bgAccFollowNode1" presStyleIdx="1" presStyleCnt="2" custLinFactNeighborX="1942" custLinFactNeighborY="-49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11D30A9-D8AA-49AF-AAFE-F47FB7FB6101}" type="presOf" srcId="{6D8DBBD3-5CBE-4A68-A378-143899908481}" destId="{D7166C6A-C691-4941-AF4B-A89AC7D33D2A}" srcOrd="0" destOrd="0" presId="urn:microsoft.com/office/officeart/2005/8/layout/vList6"/>
    <dgm:cxn modelId="{F27925A9-9B3E-449D-9FA1-6D87CE35A9D6}" srcId="{28B6769E-3B37-4E85-B239-AF80833C2936}" destId="{9706BE3D-2CBC-493C-A1C1-89FD2AA41050}" srcOrd="0" destOrd="0" parTransId="{DE600CCE-2703-4E71-8254-01ADD8ED79B9}" sibTransId="{80F3D86F-ECCF-45A8-B6C6-517CC5EB6FDD}"/>
    <dgm:cxn modelId="{67A67621-E62E-4313-AAFA-0841D1E480B3}" type="presOf" srcId="{0251DE34-5004-466D-9145-147790834C47}" destId="{DC1C2295-007C-4F4E-B250-79EA062ADD21}" srcOrd="0" destOrd="0" presId="urn:microsoft.com/office/officeart/2005/8/layout/vList6"/>
    <dgm:cxn modelId="{B0B38D8C-7CB5-4251-A86B-524163B4F0CF}" srcId="{28B6769E-3B37-4E85-B239-AF80833C2936}" destId="{6D8DBBD3-5CBE-4A68-A378-143899908481}" srcOrd="1" destOrd="0" parTransId="{9F6A5049-58CA-423D-9E6C-67736BE7E629}" sibTransId="{3E656217-D18F-42D2-91A0-604A0A58DEA3}"/>
    <dgm:cxn modelId="{A4663ABC-308D-467E-BF01-B364E42AE713}" srcId="{6D8DBBD3-5CBE-4A68-A378-143899908481}" destId="{0251DE34-5004-466D-9145-147790834C47}" srcOrd="0" destOrd="0" parTransId="{380EABE4-9625-450E-8EFC-299085DD0F7A}" sibTransId="{2744D961-06D8-4201-AF94-61E40FC7705A}"/>
    <dgm:cxn modelId="{A3542B0D-798B-4EC0-A3FE-D6F416A34BD3}" type="presOf" srcId="{28B6769E-3B37-4E85-B239-AF80833C2936}" destId="{B9971C21-5122-4F0E-8680-FBB026E4F037}" srcOrd="0" destOrd="0" presId="urn:microsoft.com/office/officeart/2005/8/layout/vList6"/>
    <dgm:cxn modelId="{12A8DEFE-519B-4B7E-BCAD-3F46A0CD79A1}" type="presOf" srcId="{9FFBB1E0-0F32-4D3E-A5F2-8A986A6E7BA8}" destId="{9B373F3F-468B-4A14-B933-0C07325ED35F}" srcOrd="0" destOrd="0" presId="urn:microsoft.com/office/officeart/2005/8/layout/vList6"/>
    <dgm:cxn modelId="{C8E38588-2230-4947-9B68-D83C1A644D76}" type="presOf" srcId="{9706BE3D-2CBC-493C-A1C1-89FD2AA41050}" destId="{CA0BB6D4-8367-4C46-A23B-109097F904FE}" srcOrd="0" destOrd="0" presId="urn:microsoft.com/office/officeart/2005/8/layout/vList6"/>
    <dgm:cxn modelId="{48AFB770-416E-455E-98F8-4125FE1B81C3}" srcId="{9706BE3D-2CBC-493C-A1C1-89FD2AA41050}" destId="{9FFBB1E0-0F32-4D3E-A5F2-8A986A6E7BA8}" srcOrd="0" destOrd="0" parTransId="{4181317C-B158-4DBD-953B-1D509BAEF798}" sibTransId="{6A7E8DE3-5209-40A5-B5C5-8368B2485B04}"/>
    <dgm:cxn modelId="{DD8EABD2-23B1-4FE9-A8B4-E86839DE1405}" type="presParOf" srcId="{B9971C21-5122-4F0E-8680-FBB026E4F037}" destId="{48C3D49C-D061-4C2D-9231-BE4573BC0BF2}" srcOrd="0" destOrd="0" presId="urn:microsoft.com/office/officeart/2005/8/layout/vList6"/>
    <dgm:cxn modelId="{9B052109-82FF-41D4-B9A1-0C8C4EF5E4CD}" type="presParOf" srcId="{48C3D49C-D061-4C2D-9231-BE4573BC0BF2}" destId="{CA0BB6D4-8367-4C46-A23B-109097F904FE}" srcOrd="0" destOrd="0" presId="urn:microsoft.com/office/officeart/2005/8/layout/vList6"/>
    <dgm:cxn modelId="{086553D9-5437-4CC1-9EF6-088F3A805E99}" type="presParOf" srcId="{48C3D49C-D061-4C2D-9231-BE4573BC0BF2}" destId="{9B373F3F-468B-4A14-B933-0C07325ED35F}" srcOrd="1" destOrd="0" presId="urn:microsoft.com/office/officeart/2005/8/layout/vList6"/>
    <dgm:cxn modelId="{C848A268-91CE-4983-AD3C-C33D69E7FF1E}" type="presParOf" srcId="{B9971C21-5122-4F0E-8680-FBB026E4F037}" destId="{CE97742C-1FE9-49BB-8E7F-04202109F45F}" srcOrd="1" destOrd="0" presId="urn:microsoft.com/office/officeart/2005/8/layout/vList6"/>
    <dgm:cxn modelId="{1140B479-B500-4569-9E5A-DFA070291468}" type="presParOf" srcId="{B9971C21-5122-4F0E-8680-FBB026E4F037}" destId="{7F488721-A291-4A2D-9810-1A8594790B78}" srcOrd="2" destOrd="0" presId="urn:microsoft.com/office/officeart/2005/8/layout/vList6"/>
    <dgm:cxn modelId="{02DEDDCD-D627-4A05-839A-22E7193C939F}" type="presParOf" srcId="{7F488721-A291-4A2D-9810-1A8594790B78}" destId="{D7166C6A-C691-4941-AF4B-A89AC7D33D2A}" srcOrd="0" destOrd="0" presId="urn:microsoft.com/office/officeart/2005/8/layout/vList6"/>
    <dgm:cxn modelId="{4B8E01BD-9FDD-4F59-87CB-65315DD3B19D}" type="presParOf" srcId="{7F488721-A291-4A2D-9810-1A8594790B78}" destId="{DC1C2295-007C-4F4E-B250-79EA062ADD2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1CF286-1B15-47A5-AE1F-7CF5DD26437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41D8973-AFB4-47EA-BECD-7199B68BA382}">
      <dgm:prSet phldrT="[Teks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b="1" dirty="0" smtClean="0"/>
            <a:t>1</a:t>
          </a:r>
          <a:endParaRPr lang="pl-PL" b="1" dirty="0"/>
        </a:p>
      </dgm:t>
    </dgm:pt>
    <dgm:pt modelId="{F9228384-044E-4DAE-9E6F-626DDCBCC922}" type="parTrans" cxnId="{BF268781-D9E4-4566-B9B0-00F8BE840258}">
      <dgm:prSet/>
      <dgm:spPr/>
      <dgm:t>
        <a:bodyPr/>
        <a:lstStyle/>
        <a:p>
          <a:endParaRPr lang="pl-PL" b="1"/>
        </a:p>
      </dgm:t>
    </dgm:pt>
    <dgm:pt modelId="{E3FB7D71-193B-4823-A6A8-7626FBA04281}" type="sibTrans" cxnId="{BF268781-D9E4-4566-B9B0-00F8BE840258}">
      <dgm:prSet/>
      <dgm:spPr/>
      <dgm:t>
        <a:bodyPr/>
        <a:lstStyle/>
        <a:p>
          <a:endParaRPr lang="pl-PL" b="1"/>
        </a:p>
      </dgm:t>
    </dgm:pt>
    <dgm:pt modelId="{35BA0581-3BAE-4647-83C6-A8204194FC0D}">
      <dgm:prSet phldrT="[Tekst]"/>
      <dgm:spPr/>
      <dgm:t>
        <a:bodyPr/>
        <a:lstStyle/>
        <a:p>
          <a:r>
            <a:rPr lang="pl-PL" b="1" dirty="0" smtClean="0"/>
            <a:t>+48 500 233 233</a:t>
          </a:r>
          <a:endParaRPr lang="pl-PL" b="1" dirty="0"/>
        </a:p>
      </dgm:t>
    </dgm:pt>
    <dgm:pt modelId="{8024BEA0-D551-48BA-BEDC-F5DE2C5985C9}" type="parTrans" cxnId="{E71E76F6-12DE-4E52-AD5B-8E058C92D524}">
      <dgm:prSet/>
      <dgm:spPr/>
      <dgm:t>
        <a:bodyPr/>
        <a:lstStyle/>
        <a:p>
          <a:endParaRPr lang="pl-PL" b="1"/>
        </a:p>
      </dgm:t>
    </dgm:pt>
    <dgm:pt modelId="{8DA4F2DF-97BF-4833-9CF6-FE92F1BE53F3}" type="sibTrans" cxnId="{E71E76F6-12DE-4E52-AD5B-8E058C92D524}">
      <dgm:prSet/>
      <dgm:spPr/>
      <dgm:t>
        <a:bodyPr/>
        <a:lstStyle/>
        <a:p>
          <a:endParaRPr lang="pl-PL" b="1"/>
        </a:p>
      </dgm:t>
    </dgm:pt>
    <dgm:pt modelId="{AEC4DC0F-0A46-439B-BE7D-1597BEA5F234}">
      <dgm:prSet phldrT="[Teks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b="1" dirty="0" smtClean="0"/>
            <a:t>2</a:t>
          </a:r>
          <a:endParaRPr lang="pl-PL" b="1" dirty="0"/>
        </a:p>
      </dgm:t>
    </dgm:pt>
    <dgm:pt modelId="{0787ECE4-E8BD-48F6-A07F-0328DC0F1B44}" type="parTrans" cxnId="{AFDD4AB7-6636-4738-97B2-D38DA7E75E62}">
      <dgm:prSet/>
      <dgm:spPr/>
      <dgm:t>
        <a:bodyPr/>
        <a:lstStyle/>
        <a:p>
          <a:endParaRPr lang="pl-PL" b="1"/>
        </a:p>
      </dgm:t>
    </dgm:pt>
    <dgm:pt modelId="{A1F27F87-D333-49B9-993D-54768E51055A}" type="sibTrans" cxnId="{AFDD4AB7-6636-4738-97B2-D38DA7E75E62}">
      <dgm:prSet/>
      <dgm:spPr/>
      <dgm:t>
        <a:bodyPr/>
        <a:lstStyle/>
        <a:p>
          <a:endParaRPr lang="pl-PL" b="1"/>
        </a:p>
      </dgm:t>
    </dgm:pt>
    <dgm:pt modelId="{6AAEA68C-BCDB-43B5-8ADB-4BF98B4C7DBE}">
      <dgm:prSet phldrT="[Teks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b="1" dirty="0" smtClean="0"/>
            <a:t>3</a:t>
          </a:r>
          <a:endParaRPr lang="pl-PL" b="1" dirty="0"/>
        </a:p>
      </dgm:t>
    </dgm:pt>
    <dgm:pt modelId="{55264DCA-B36E-4CBD-BA01-275FD2DB8408}" type="parTrans" cxnId="{2A57B3D3-B4EA-48E3-837B-1CC2085CABF1}">
      <dgm:prSet/>
      <dgm:spPr/>
      <dgm:t>
        <a:bodyPr/>
        <a:lstStyle/>
        <a:p>
          <a:endParaRPr lang="pl-PL" b="1"/>
        </a:p>
      </dgm:t>
    </dgm:pt>
    <dgm:pt modelId="{E53C0D37-7B24-4725-A7A6-BB5E67365441}" type="sibTrans" cxnId="{2A57B3D3-B4EA-48E3-837B-1CC2085CABF1}">
      <dgm:prSet/>
      <dgm:spPr/>
      <dgm:t>
        <a:bodyPr/>
        <a:lstStyle/>
        <a:p>
          <a:endParaRPr lang="pl-PL" b="1"/>
        </a:p>
      </dgm:t>
    </dgm:pt>
    <dgm:pt modelId="{4E27C3A6-744A-4976-AAA7-890F5E64E420}">
      <dgm:prSet phldrT="[Tekst]"/>
      <dgm:spPr/>
      <dgm:t>
        <a:bodyPr/>
        <a:lstStyle/>
        <a:p>
          <a:r>
            <a:rPr lang="pl-PL" b="1" dirty="0" smtClean="0">
              <a:hlinkClick xmlns:r="http://schemas.openxmlformats.org/officeDocument/2006/relationships" r:id="rId1"/>
            </a:rPr>
            <a:t>kontakt@pkbwl.gov.pl</a:t>
          </a:r>
          <a:endParaRPr lang="pl-PL" b="1" dirty="0"/>
        </a:p>
      </dgm:t>
    </dgm:pt>
    <dgm:pt modelId="{E7CE2255-71A3-4B77-AA9C-6A1A673E4CB9}" type="parTrans" cxnId="{C64CCE73-A6CA-4FA2-B5CE-18BAA7A870AD}">
      <dgm:prSet/>
      <dgm:spPr/>
      <dgm:t>
        <a:bodyPr/>
        <a:lstStyle/>
        <a:p>
          <a:endParaRPr lang="pl-PL" b="1"/>
        </a:p>
      </dgm:t>
    </dgm:pt>
    <dgm:pt modelId="{B789E0C9-ECDC-4055-97AF-03D4F89656A7}" type="sibTrans" cxnId="{C64CCE73-A6CA-4FA2-B5CE-18BAA7A870AD}">
      <dgm:prSet/>
      <dgm:spPr/>
      <dgm:t>
        <a:bodyPr/>
        <a:lstStyle/>
        <a:p>
          <a:endParaRPr lang="pl-PL" b="1"/>
        </a:p>
      </dgm:t>
    </dgm:pt>
    <dgm:pt modelId="{BA102A47-C1DE-4D77-95F5-CD63EC27AF42}">
      <dgm:prSet phldrT="[Tekst]"/>
      <dgm:spPr/>
      <dgm:t>
        <a:bodyPr/>
        <a:lstStyle/>
        <a:p>
          <a:r>
            <a:rPr lang="pl-PL" b="1" dirty="0" smtClean="0"/>
            <a:t>24/H, 7 dni w tygodniu</a:t>
          </a:r>
          <a:endParaRPr lang="pl-PL" b="1" dirty="0"/>
        </a:p>
      </dgm:t>
    </dgm:pt>
    <dgm:pt modelId="{A6D06A16-2D1A-4665-8A63-6674A90BA802}" type="sibTrans" cxnId="{2BCC29AA-C6DF-4F19-8C56-D2EA6BE17210}">
      <dgm:prSet/>
      <dgm:spPr/>
      <dgm:t>
        <a:bodyPr/>
        <a:lstStyle/>
        <a:p>
          <a:endParaRPr lang="pl-PL" b="1"/>
        </a:p>
      </dgm:t>
    </dgm:pt>
    <dgm:pt modelId="{92406374-9396-4DBE-B97B-224AD5C08852}" type="parTrans" cxnId="{2BCC29AA-C6DF-4F19-8C56-D2EA6BE17210}">
      <dgm:prSet/>
      <dgm:spPr/>
      <dgm:t>
        <a:bodyPr/>
        <a:lstStyle/>
        <a:p>
          <a:endParaRPr lang="pl-PL" b="1"/>
        </a:p>
      </dgm:t>
    </dgm:pt>
    <dgm:pt modelId="{29A2BDD7-CDE3-4C30-92B8-F8E7B0DC49D1}">
      <dgm:prSet phldrT="[Tekst]"/>
      <dgm:spPr/>
      <dgm:t>
        <a:bodyPr/>
        <a:lstStyle/>
        <a:p>
          <a:r>
            <a:rPr lang="pl-PL" b="1" dirty="0" smtClean="0"/>
            <a:t>Wpis do rejestru : ECCAIRS 2</a:t>
          </a:r>
          <a:endParaRPr lang="pl-PL" b="1" dirty="0"/>
        </a:p>
      </dgm:t>
    </dgm:pt>
    <dgm:pt modelId="{60A5B2B9-4308-46DA-A38D-362E71016A0C}" type="sibTrans" cxnId="{25364349-AB4F-4106-8279-ECEE91AE6B9D}">
      <dgm:prSet/>
      <dgm:spPr/>
      <dgm:t>
        <a:bodyPr/>
        <a:lstStyle/>
        <a:p>
          <a:endParaRPr lang="pl-PL" b="1"/>
        </a:p>
      </dgm:t>
    </dgm:pt>
    <dgm:pt modelId="{6B825C0A-BF98-4B92-B939-1ED38D9CC7B1}" type="parTrans" cxnId="{25364349-AB4F-4106-8279-ECEE91AE6B9D}">
      <dgm:prSet/>
      <dgm:spPr/>
      <dgm:t>
        <a:bodyPr/>
        <a:lstStyle/>
        <a:p>
          <a:endParaRPr lang="pl-PL" b="1"/>
        </a:p>
      </dgm:t>
    </dgm:pt>
    <dgm:pt modelId="{84CA3790-481F-4BBA-9DA5-E844E60EDA2E}">
      <dgm:prSet phldrT="[Teks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b="1" dirty="0" smtClean="0"/>
            <a:t>4</a:t>
          </a:r>
          <a:endParaRPr lang="pl-PL" b="1" dirty="0"/>
        </a:p>
      </dgm:t>
    </dgm:pt>
    <dgm:pt modelId="{A4F41341-7189-42C1-A26F-103616FE9CE8}" type="parTrans" cxnId="{1EF42DF2-70B6-4409-A8F6-B8E6158AE486}">
      <dgm:prSet/>
      <dgm:spPr/>
      <dgm:t>
        <a:bodyPr/>
        <a:lstStyle/>
        <a:p>
          <a:endParaRPr lang="pl-PL" b="1"/>
        </a:p>
      </dgm:t>
    </dgm:pt>
    <dgm:pt modelId="{4685CC53-5362-4797-BFCC-A4ACC7D6A90C}" type="sibTrans" cxnId="{1EF42DF2-70B6-4409-A8F6-B8E6158AE486}">
      <dgm:prSet/>
      <dgm:spPr/>
      <dgm:t>
        <a:bodyPr/>
        <a:lstStyle/>
        <a:p>
          <a:endParaRPr lang="pl-PL" b="1"/>
        </a:p>
      </dgm:t>
    </dgm:pt>
    <dgm:pt modelId="{2B9D3953-AC36-4FEC-97F2-AFF5934EC4D9}">
      <dgm:prSet/>
      <dgm:spPr/>
      <dgm:t>
        <a:bodyPr/>
        <a:lstStyle/>
        <a:p>
          <a:r>
            <a:rPr lang="pl-PL" b="1" dirty="0" smtClean="0"/>
            <a:t>Faks : +48 22 522 55 21</a:t>
          </a:r>
          <a:endParaRPr lang="pl-PL" b="1" dirty="0"/>
        </a:p>
      </dgm:t>
    </dgm:pt>
    <dgm:pt modelId="{E1B3272A-F7EB-4E94-8B7E-51CFAD1D9B0C}" type="parTrans" cxnId="{8D3BE47B-F1AC-4075-8AFC-7680B9687E4D}">
      <dgm:prSet/>
      <dgm:spPr/>
      <dgm:t>
        <a:bodyPr/>
        <a:lstStyle/>
        <a:p>
          <a:endParaRPr lang="pl-PL" b="1"/>
        </a:p>
      </dgm:t>
    </dgm:pt>
    <dgm:pt modelId="{C20BD91B-20BE-4A2D-95C3-125B07D8B647}" type="sibTrans" cxnId="{8D3BE47B-F1AC-4075-8AFC-7680B9687E4D}">
      <dgm:prSet/>
      <dgm:spPr/>
      <dgm:t>
        <a:bodyPr/>
        <a:lstStyle/>
        <a:p>
          <a:endParaRPr lang="pl-PL" b="1"/>
        </a:p>
      </dgm:t>
    </dgm:pt>
    <dgm:pt modelId="{DA7382CB-E356-455D-98B5-E8A883CBC802}" type="pres">
      <dgm:prSet presAssocID="{231CF286-1B15-47A5-AE1F-7CF5DD26437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B8B642D-E1CC-4D2F-98D2-4F91511B4C66}" type="pres">
      <dgm:prSet presAssocID="{741D8973-AFB4-47EA-BECD-7199B68BA382}" presName="composite" presStyleCnt="0"/>
      <dgm:spPr/>
    </dgm:pt>
    <dgm:pt modelId="{F8F317B1-C60E-41BC-8D5D-ECAF0BBA30D4}" type="pres">
      <dgm:prSet presAssocID="{741D8973-AFB4-47EA-BECD-7199B68BA38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B6443C-353B-4749-8A06-842A8F8A404A}" type="pres">
      <dgm:prSet presAssocID="{741D8973-AFB4-47EA-BECD-7199B68BA38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A852831-1154-4B9D-8844-65FE2D5BBD66}" type="pres">
      <dgm:prSet presAssocID="{E3FB7D71-193B-4823-A6A8-7626FBA04281}" presName="sp" presStyleCnt="0"/>
      <dgm:spPr/>
    </dgm:pt>
    <dgm:pt modelId="{715B57AC-BAD9-49F6-BB36-7A390360AE73}" type="pres">
      <dgm:prSet presAssocID="{AEC4DC0F-0A46-439B-BE7D-1597BEA5F234}" presName="composite" presStyleCnt="0"/>
      <dgm:spPr/>
    </dgm:pt>
    <dgm:pt modelId="{F1388936-0D21-49FC-9514-A0C241F7BCAC}" type="pres">
      <dgm:prSet presAssocID="{AEC4DC0F-0A46-439B-BE7D-1597BEA5F23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09C8573-57D7-47FB-861B-EF2067D29D3A}" type="pres">
      <dgm:prSet presAssocID="{AEC4DC0F-0A46-439B-BE7D-1597BEA5F23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0B10262-02B5-4403-8728-705808CB0E83}" type="pres">
      <dgm:prSet presAssocID="{A1F27F87-D333-49B9-993D-54768E51055A}" presName="sp" presStyleCnt="0"/>
      <dgm:spPr/>
    </dgm:pt>
    <dgm:pt modelId="{EF03B69B-FFEA-4A0B-B424-4A79CEF91C62}" type="pres">
      <dgm:prSet presAssocID="{6AAEA68C-BCDB-43B5-8ADB-4BF98B4C7DBE}" presName="composite" presStyleCnt="0"/>
      <dgm:spPr/>
    </dgm:pt>
    <dgm:pt modelId="{854E3C05-BB89-4C3E-8012-A943BF7E91BC}" type="pres">
      <dgm:prSet presAssocID="{6AAEA68C-BCDB-43B5-8ADB-4BF98B4C7DB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DC12565-FA83-4220-BD24-315BA1061C10}" type="pres">
      <dgm:prSet presAssocID="{6AAEA68C-BCDB-43B5-8ADB-4BF98B4C7DB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B4480E6-AA07-4382-B319-6F189ED28FFD}" type="pres">
      <dgm:prSet presAssocID="{E53C0D37-7B24-4725-A7A6-BB5E67365441}" presName="sp" presStyleCnt="0"/>
      <dgm:spPr/>
    </dgm:pt>
    <dgm:pt modelId="{7C87E05F-2773-4886-993A-F5CA7F51542F}" type="pres">
      <dgm:prSet presAssocID="{84CA3790-481F-4BBA-9DA5-E844E60EDA2E}" presName="composite" presStyleCnt="0"/>
      <dgm:spPr/>
    </dgm:pt>
    <dgm:pt modelId="{1E21748D-C2DB-46BE-B0E6-EB40F330B153}" type="pres">
      <dgm:prSet presAssocID="{84CA3790-481F-4BBA-9DA5-E844E60EDA2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39E6D9B-2934-499B-A047-E48DCDA0D4D0}" type="pres">
      <dgm:prSet presAssocID="{84CA3790-481F-4BBA-9DA5-E844E60EDA2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BCC29AA-C6DF-4F19-8C56-D2EA6BE17210}" srcId="{741D8973-AFB4-47EA-BECD-7199B68BA382}" destId="{BA102A47-C1DE-4D77-95F5-CD63EC27AF42}" srcOrd="1" destOrd="0" parTransId="{92406374-9396-4DBE-B97B-224AD5C08852}" sibTransId="{A6D06A16-2D1A-4665-8A63-6674A90BA802}"/>
    <dgm:cxn modelId="{4E6749E6-17AE-48C7-A002-E824836A5414}" type="presOf" srcId="{AEC4DC0F-0A46-439B-BE7D-1597BEA5F234}" destId="{F1388936-0D21-49FC-9514-A0C241F7BCAC}" srcOrd="0" destOrd="0" presId="urn:microsoft.com/office/officeart/2005/8/layout/chevron2"/>
    <dgm:cxn modelId="{E71E76F6-12DE-4E52-AD5B-8E058C92D524}" srcId="{741D8973-AFB4-47EA-BECD-7199B68BA382}" destId="{35BA0581-3BAE-4647-83C6-A8204194FC0D}" srcOrd="0" destOrd="0" parTransId="{8024BEA0-D551-48BA-BEDC-F5DE2C5985C9}" sibTransId="{8DA4F2DF-97BF-4833-9CF6-FE92F1BE53F3}"/>
    <dgm:cxn modelId="{C64CCE73-A6CA-4FA2-B5CE-18BAA7A870AD}" srcId="{6AAEA68C-BCDB-43B5-8ADB-4BF98B4C7DBE}" destId="{4E27C3A6-744A-4976-AAA7-890F5E64E420}" srcOrd="0" destOrd="0" parTransId="{E7CE2255-71A3-4B77-AA9C-6A1A673E4CB9}" sibTransId="{B789E0C9-ECDC-4055-97AF-03D4F89656A7}"/>
    <dgm:cxn modelId="{4641EC8E-8CD0-4A44-8CFE-D68421D6E8F5}" type="presOf" srcId="{741D8973-AFB4-47EA-BECD-7199B68BA382}" destId="{F8F317B1-C60E-41BC-8D5D-ECAF0BBA30D4}" srcOrd="0" destOrd="0" presId="urn:microsoft.com/office/officeart/2005/8/layout/chevron2"/>
    <dgm:cxn modelId="{8D3BE47B-F1AC-4075-8AFC-7680B9687E4D}" srcId="{84CA3790-481F-4BBA-9DA5-E844E60EDA2E}" destId="{2B9D3953-AC36-4FEC-97F2-AFF5934EC4D9}" srcOrd="0" destOrd="0" parTransId="{E1B3272A-F7EB-4E94-8B7E-51CFAD1D9B0C}" sibTransId="{C20BD91B-20BE-4A2D-95C3-125B07D8B647}"/>
    <dgm:cxn modelId="{64C9BCE0-83E0-44FA-8187-400B98CA74E4}" type="presOf" srcId="{29A2BDD7-CDE3-4C30-92B8-F8E7B0DC49D1}" destId="{709C8573-57D7-47FB-861B-EF2067D29D3A}" srcOrd="0" destOrd="0" presId="urn:microsoft.com/office/officeart/2005/8/layout/chevron2"/>
    <dgm:cxn modelId="{17AC521E-AEB1-4AEF-8015-76ABC7AF79A1}" type="presOf" srcId="{231CF286-1B15-47A5-AE1F-7CF5DD26437B}" destId="{DA7382CB-E356-455D-98B5-E8A883CBC802}" srcOrd="0" destOrd="0" presId="urn:microsoft.com/office/officeart/2005/8/layout/chevron2"/>
    <dgm:cxn modelId="{F9CF811D-AFDF-413E-951F-CE26B3780CA5}" type="presOf" srcId="{6AAEA68C-BCDB-43B5-8ADB-4BF98B4C7DBE}" destId="{854E3C05-BB89-4C3E-8012-A943BF7E91BC}" srcOrd="0" destOrd="0" presId="urn:microsoft.com/office/officeart/2005/8/layout/chevron2"/>
    <dgm:cxn modelId="{829C3955-62ED-4646-B4B6-9769D0604BF6}" type="presOf" srcId="{35BA0581-3BAE-4647-83C6-A8204194FC0D}" destId="{A9B6443C-353B-4749-8A06-842A8F8A404A}" srcOrd="0" destOrd="0" presId="urn:microsoft.com/office/officeart/2005/8/layout/chevron2"/>
    <dgm:cxn modelId="{339E7801-2DAA-42B3-845C-64C47542FD09}" type="presOf" srcId="{2B9D3953-AC36-4FEC-97F2-AFF5934EC4D9}" destId="{539E6D9B-2934-499B-A047-E48DCDA0D4D0}" srcOrd="0" destOrd="0" presId="urn:microsoft.com/office/officeart/2005/8/layout/chevron2"/>
    <dgm:cxn modelId="{1EF42DF2-70B6-4409-A8F6-B8E6158AE486}" srcId="{231CF286-1B15-47A5-AE1F-7CF5DD26437B}" destId="{84CA3790-481F-4BBA-9DA5-E844E60EDA2E}" srcOrd="3" destOrd="0" parTransId="{A4F41341-7189-42C1-A26F-103616FE9CE8}" sibTransId="{4685CC53-5362-4797-BFCC-A4ACC7D6A90C}"/>
    <dgm:cxn modelId="{DCC866A1-7B6D-432E-A997-DBDE411FE250}" type="presOf" srcId="{84CA3790-481F-4BBA-9DA5-E844E60EDA2E}" destId="{1E21748D-C2DB-46BE-B0E6-EB40F330B153}" srcOrd="0" destOrd="0" presId="urn:microsoft.com/office/officeart/2005/8/layout/chevron2"/>
    <dgm:cxn modelId="{600D53B5-18EE-419A-B800-EAC324A16797}" type="presOf" srcId="{BA102A47-C1DE-4D77-95F5-CD63EC27AF42}" destId="{A9B6443C-353B-4749-8A06-842A8F8A404A}" srcOrd="0" destOrd="1" presId="urn:microsoft.com/office/officeart/2005/8/layout/chevron2"/>
    <dgm:cxn modelId="{BF268781-D9E4-4566-B9B0-00F8BE840258}" srcId="{231CF286-1B15-47A5-AE1F-7CF5DD26437B}" destId="{741D8973-AFB4-47EA-BECD-7199B68BA382}" srcOrd="0" destOrd="0" parTransId="{F9228384-044E-4DAE-9E6F-626DDCBCC922}" sibTransId="{E3FB7D71-193B-4823-A6A8-7626FBA04281}"/>
    <dgm:cxn modelId="{9A007B2F-8BF2-4E3B-B854-180EB428684A}" type="presOf" srcId="{4E27C3A6-744A-4976-AAA7-890F5E64E420}" destId="{9DC12565-FA83-4220-BD24-315BA1061C10}" srcOrd="0" destOrd="0" presId="urn:microsoft.com/office/officeart/2005/8/layout/chevron2"/>
    <dgm:cxn modelId="{25364349-AB4F-4106-8279-ECEE91AE6B9D}" srcId="{AEC4DC0F-0A46-439B-BE7D-1597BEA5F234}" destId="{29A2BDD7-CDE3-4C30-92B8-F8E7B0DC49D1}" srcOrd="0" destOrd="0" parTransId="{6B825C0A-BF98-4B92-B939-1ED38D9CC7B1}" sibTransId="{60A5B2B9-4308-46DA-A38D-362E71016A0C}"/>
    <dgm:cxn modelId="{AFDD4AB7-6636-4738-97B2-D38DA7E75E62}" srcId="{231CF286-1B15-47A5-AE1F-7CF5DD26437B}" destId="{AEC4DC0F-0A46-439B-BE7D-1597BEA5F234}" srcOrd="1" destOrd="0" parTransId="{0787ECE4-E8BD-48F6-A07F-0328DC0F1B44}" sibTransId="{A1F27F87-D333-49B9-993D-54768E51055A}"/>
    <dgm:cxn modelId="{2A57B3D3-B4EA-48E3-837B-1CC2085CABF1}" srcId="{231CF286-1B15-47A5-AE1F-7CF5DD26437B}" destId="{6AAEA68C-BCDB-43B5-8ADB-4BF98B4C7DBE}" srcOrd="2" destOrd="0" parTransId="{55264DCA-B36E-4CBD-BA01-275FD2DB8408}" sibTransId="{E53C0D37-7B24-4725-A7A6-BB5E67365441}"/>
    <dgm:cxn modelId="{76EC0330-F85C-4E4B-B048-B51826A9FE56}" type="presParOf" srcId="{DA7382CB-E356-455D-98B5-E8A883CBC802}" destId="{CB8B642D-E1CC-4D2F-98D2-4F91511B4C66}" srcOrd="0" destOrd="0" presId="urn:microsoft.com/office/officeart/2005/8/layout/chevron2"/>
    <dgm:cxn modelId="{6B405EC1-CBBA-45EB-B37B-DA378C2AEC47}" type="presParOf" srcId="{CB8B642D-E1CC-4D2F-98D2-4F91511B4C66}" destId="{F8F317B1-C60E-41BC-8D5D-ECAF0BBA30D4}" srcOrd="0" destOrd="0" presId="urn:microsoft.com/office/officeart/2005/8/layout/chevron2"/>
    <dgm:cxn modelId="{9727224E-1790-413C-9D1B-08B9FC5AFED8}" type="presParOf" srcId="{CB8B642D-E1CC-4D2F-98D2-4F91511B4C66}" destId="{A9B6443C-353B-4749-8A06-842A8F8A404A}" srcOrd="1" destOrd="0" presId="urn:microsoft.com/office/officeart/2005/8/layout/chevron2"/>
    <dgm:cxn modelId="{B377F498-A982-484D-A71B-1B642B9F1DFF}" type="presParOf" srcId="{DA7382CB-E356-455D-98B5-E8A883CBC802}" destId="{8A852831-1154-4B9D-8844-65FE2D5BBD66}" srcOrd="1" destOrd="0" presId="urn:microsoft.com/office/officeart/2005/8/layout/chevron2"/>
    <dgm:cxn modelId="{0FE44419-503B-4EFB-8665-67C6564E7228}" type="presParOf" srcId="{DA7382CB-E356-455D-98B5-E8A883CBC802}" destId="{715B57AC-BAD9-49F6-BB36-7A390360AE73}" srcOrd="2" destOrd="0" presId="urn:microsoft.com/office/officeart/2005/8/layout/chevron2"/>
    <dgm:cxn modelId="{32836D90-BCA3-4A1E-8971-F4854D6BF04F}" type="presParOf" srcId="{715B57AC-BAD9-49F6-BB36-7A390360AE73}" destId="{F1388936-0D21-49FC-9514-A0C241F7BCAC}" srcOrd="0" destOrd="0" presId="urn:microsoft.com/office/officeart/2005/8/layout/chevron2"/>
    <dgm:cxn modelId="{305D58C7-087A-4120-ACEE-44E3AB10332C}" type="presParOf" srcId="{715B57AC-BAD9-49F6-BB36-7A390360AE73}" destId="{709C8573-57D7-47FB-861B-EF2067D29D3A}" srcOrd="1" destOrd="0" presId="urn:microsoft.com/office/officeart/2005/8/layout/chevron2"/>
    <dgm:cxn modelId="{10FAB4C4-4F7E-415F-80E6-ED8154ADF722}" type="presParOf" srcId="{DA7382CB-E356-455D-98B5-E8A883CBC802}" destId="{A0B10262-02B5-4403-8728-705808CB0E83}" srcOrd="3" destOrd="0" presId="urn:microsoft.com/office/officeart/2005/8/layout/chevron2"/>
    <dgm:cxn modelId="{2C9C3F84-8F59-44C6-8F58-E23706DA2745}" type="presParOf" srcId="{DA7382CB-E356-455D-98B5-E8A883CBC802}" destId="{EF03B69B-FFEA-4A0B-B424-4A79CEF91C62}" srcOrd="4" destOrd="0" presId="urn:microsoft.com/office/officeart/2005/8/layout/chevron2"/>
    <dgm:cxn modelId="{9931E018-0AEE-4722-AD15-2B2AA6F27C54}" type="presParOf" srcId="{EF03B69B-FFEA-4A0B-B424-4A79CEF91C62}" destId="{854E3C05-BB89-4C3E-8012-A943BF7E91BC}" srcOrd="0" destOrd="0" presId="urn:microsoft.com/office/officeart/2005/8/layout/chevron2"/>
    <dgm:cxn modelId="{B9F2343D-BD3D-4F16-A47E-FF1C09A8DE7A}" type="presParOf" srcId="{EF03B69B-FFEA-4A0B-B424-4A79CEF91C62}" destId="{9DC12565-FA83-4220-BD24-315BA1061C10}" srcOrd="1" destOrd="0" presId="urn:microsoft.com/office/officeart/2005/8/layout/chevron2"/>
    <dgm:cxn modelId="{EEF8E49A-74A2-4C4C-A684-26F5280BF771}" type="presParOf" srcId="{DA7382CB-E356-455D-98B5-E8A883CBC802}" destId="{5B4480E6-AA07-4382-B319-6F189ED28FFD}" srcOrd="5" destOrd="0" presId="urn:microsoft.com/office/officeart/2005/8/layout/chevron2"/>
    <dgm:cxn modelId="{F99247B2-9B9C-4B07-B8CF-80550567A830}" type="presParOf" srcId="{DA7382CB-E356-455D-98B5-E8A883CBC802}" destId="{7C87E05F-2773-4886-993A-F5CA7F51542F}" srcOrd="6" destOrd="0" presId="urn:microsoft.com/office/officeart/2005/8/layout/chevron2"/>
    <dgm:cxn modelId="{FB6AAC05-6944-4C28-8A24-C9530911DBEE}" type="presParOf" srcId="{7C87E05F-2773-4886-993A-F5CA7F51542F}" destId="{1E21748D-C2DB-46BE-B0E6-EB40F330B153}" srcOrd="0" destOrd="0" presId="urn:microsoft.com/office/officeart/2005/8/layout/chevron2"/>
    <dgm:cxn modelId="{C3D6F3B9-C0C3-48CC-A1F0-FAF3927AEB35}" type="presParOf" srcId="{7C87E05F-2773-4886-993A-F5CA7F51542F}" destId="{539E6D9B-2934-499B-A047-E48DCDA0D4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DF7828-2943-42B0-89E9-0D8387F34FC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F561F27-9F43-4C72-AA3A-F862DE7CE697}">
      <dgm:prSet phldrT="[Tekst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 smtClean="0"/>
            <a:t>Kto zgłasza i kiedy</a:t>
          </a:r>
          <a:endParaRPr lang="pl-PL" dirty="0"/>
        </a:p>
      </dgm:t>
    </dgm:pt>
    <dgm:pt modelId="{DCA4793D-B68F-432F-92DC-9C5F4ADF8C5E}" type="parTrans" cxnId="{424795C7-2AB5-49C1-BB63-5FA1667459BF}">
      <dgm:prSet/>
      <dgm:spPr/>
      <dgm:t>
        <a:bodyPr/>
        <a:lstStyle/>
        <a:p>
          <a:endParaRPr lang="pl-PL"/>
        </a:p>
      </dgm:t>
    </dgm:pt>
    <dgm:pt modelId="{F2E9DE88-869D-48A0-A328-E027718AA129}" type="sibTrans" cxnId="{424795C7-2AB5-49C1-BB63-5FA1667459BF}">
      <dgm:prSet/>
      <dgm:spPr/>
      <dgm:t>
        <a:bodyPr/>
        <a:lstStyle/>
        <a:p>
          <a:endParaRPr lang="pl-PL"/>
        </a:p>
      </dgm:t>
    </dgm:pt>
    <dgm:pt modelId="{86BD4E1B-C684-41BE-A8B0-13E4BABBC1EB}">
      <dgm:prSet phldrT="[Tekst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dirty="0" smtClean="0"/>
            <a:t>Miejsce zdarzenia, Jaki SP </a:t>
          </a:r>
        </a:p>
      </dgm:t>
    </dgm:pt>
    <dgm:pt modelId="{6257900D-C902-40EA-BA43-7EB367AFE0F9}" type="parTrans" cxnId="{5802E32D-2918-4349-8C6B-100CA291B880}">
      <dgm:prSet/>
      <dgm:spPr/>
      <dgm:t>
        <a:bodyPr/>
        <a:lstStyle/>
        <a:p>
          <a:endParaRPr lang="pl-PL"/>
        </a:p>
      </dgm:t>
    </dgm:pt>
    <dgm:pt modelId="{AA8A3BAA-EEEA-4F68-B2A0-0A8C862AEB95}" type="sibTrans" cxnId="{5802E32D-2918-4349-8C6B-100CA291B880}">
      <dgm:prSet/>
      <dgm:spPr/>
      <dgm:t>
        <a:bodyPr/>
        <a:lstStyle/>
        <a:p>
          <a:endParaRPr lang="pl-PL"/>
        </a:p>
      </dgm:t>
    </dgm:pt>
    <dgm:pt modelId="{973F849E-9206-4216-8921-BFC1E91B69F3}">
      <dgm:prSet phldrT="[Tekst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 smtClean="0"/>
            <a:t>Czy jest dostęp do miejsca wypadku</a:t>
          </a:r>
          <a:endParaRPr lang="pl-PL" dirty="0"/>
        </a:p>
      </dgm:t>
    </dgm:pt>
    <dgm:pt modelId="{C25E7966-66A0-46CA-B357-4BA0CD060F62}" type="parTrans" cxnId="{2A0B861A-B4A9-4B69-A07F-443979DFFDF6}">
      <dgm:prSet/>
      <dgm:spPr/>
      <dgm:t>
        <a:bodyPr/>
        <a:lstStyle/>
        <a:p>
          <a:endParaRPr lang="pl-PL"/>
        </a:p>
      </dgm:t>
    </dgm:pt>
    <dgm:pt modelId="{C88A7854-9CF1-4564-8EB8-E8E520FC33E6}" type="sibTrans" cxnId="{2A0B861A-B4A9-4B69-A07F-443979DFFDF6}">
      <dgm:prSet/>
      <dgm:spPr/>
      <dgm:t>
        <a:bodyPr/>
        <a:lstStyle/>
        <a:p>
          <a:endParaRPr lang="pl-PL"/>
        </a:p>
      </dgm:t>
    </dgm:pt>
    <dgm:pt modelId="{DEC88B91-C2A2-44CE-90AA-2CC23E429A46}">
      <dgm:prSet phldrT="[Tekst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 smtClean="0"/>
            <a:t>Ile osób, czy są ofiary</a:t>
          </a:r>
          <a:endParaRPr lang="pl-PL" dirty="0"/>
        </a:p>
      </dgm:t>
    </dgm:pt>
    <dgm:pt modelId="{1F4B0237-348A-4E10-B657-7D935546F001}" type="parTrans" cxnId="{095DC39C-8EFB-438E-BC1A-FDC235FA4FA1}">
      <dgm:prSet/>
      <dgm:spPr/>
      <dgm:t>
        <a:bodyPr/>
        <a:lstStyle/>
        <a:p>
          <a:endParaRPr lang="pl-PL"/>
        </a:p>
      </dgm:t>
    </dgm:pt>
    <dgm:pt modelId="{595D020B-5C07-4E2A-B0C3-FAD64F6D4EE5}" type="sibTrans" cxnId="{095DC39C-8EFB-438E-BC1A-FDC235FA4FA1}">
      <dgm:prSet/>
      <dgm:spPr/>
      <dgm:t>
        <a:bodyPr/>
        <a:lstStyle/>
        <a:p>
          <a:endParaRPr lang="pl-PL"/>
        </a:p>
      </dgm:t>
    </dgm:pt>
    <dgm:pt modelId="{AE48EE00-661A-41F6-9F6F-3E2F2F4B09CD}">
      <dgm:prSet phldrT="[Tekst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 smtClean="0"/>
            <a:t>Uszkodzenia statku</a:t>
          </a:r>
          <a:endParaRPr lang="pl-PL" dirty="0"/>
        </a:p>
      </dgm:t>
    </dgm:pt>
    <dgm:pt modelId="{0322151D-2EEE-4F60-9804-EFE331A3D796}" type="parTrans" cxnId="{FC5EB659-3AF1-4F13-91C2-C3ABBD91FFDA}">
      <dgm:prSet/>
      <dgm:spPr/>
      <dgm:t>
        <a:bodyPr/>
        <a:lstStyle/>
        <a:p>
          <a:endParaRPr lang="pl-PL"/>
        </a:p>
      </dgm:t>
    </dgm:pt>
    <dgm:pt modelId="{219CF5B1-2A72-458F-A6CF-56196D355976}" type="sibTrans" cxnId="{FC5EB659-3AF1-4F13-91C2-C3ABBD91FFDA}">
      <dgm:prSet/>
      <dgm:spPr/>
      <dgm:t>
        <a:bodyPr/>
        <a:lstStyle/>
        <a:p>
          <a:endParaRPr lang="pl-PL"/>
        </a:p>
      </dgm:t>
    </dgm:pt>
    <dgm:pt modelId="{DCA292F4-7DDB-4F17-BCAA-DAE98016BDF2}">
      <dgm:prSet phldrT="[Tekst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 smtClean="0"/>
            <a:t>Czy trwa akcja ratunkowa</a:t>
          </a:r>
        </a:p>
      </dgm:t>
    </dgm:pt>
    <dgm:pt modelId="{27D0912B-0A3D-45D0-83DE-B6B357B7EABA}" type="parTrans" cxnId="{CB77E560-B1F5-4C9F-84B2-703FB151E36D}">
      <dgm:prSet/>
      <dgm:spPr/>
      <dgm:t>
        <a:bodyPr/>
        <a:lstStyle/>
        <a:p>
          <a:endParaRPr lang="pl-PL"/>
        </a:p>
      </dgm:t>
    </dgm:pt>
    <dgm:pt modelId="{44BDCFA3-1406-42C5-8726-071D63E68D97}" type="sibTrans" cxnId="{CB77E560-B1F5-4C9F-84B2-703FB151E36D}">
      <dgm:prSet/>
      <dgm:spPr/>
      <dgm:t>
        <a:bodyPr/>
        <a:lstStyle/>
        <a:p>
          <a:endParaRPr lang="pl-PL"/>
        </a:p>
      </dgm:t>
    </dgm:pt>
    <dgm:pt modelId="{43B39BA5-114C-45F4-A8F6-E774A24AEA6C}">
      <dgm:prSet phldrT="[Tekst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 smtClean="0"/>
            <a:t>Czy były materiały niebezpieczne</a:t>
          </a:r>
        </a:p>
      </dgm:t>
    </dgm:pt>
    <dgm:pt modelId="{3845CF91-BF2D-4384-8800-E4EC3EAD7EF2}" type="parTrans" cxnId="{3D3E4662-EB06-4B5A-BDB8-5A838C05AB51}">
      <dgm:prSet/>
      <dgm:spPr/>
      <dgm:t>
        <a:bodyPr/>
        <a:lstStyle/>
        <a:p>
          <a:endParaRPr lang="pl-PL"/>
        </a:p>
      </dgm:t>
    </dgm:pt>
    <dgm:pt modelId="{86CFDD12-4A19-454F-AD75-57081042F720}" type="sibTrans" cxnId="{3D3E4662-EB06-4B5A-BDB8-5A838C05AB51}">
      <dgm:prSet/>
      <dgm:spPr/>
      <dgm:t>
        <a:bodyPr/>
        <a:lstStyle/>
        <a:p>
          <a:endParaRPr lang="pl-PL"/>
        </a:p>
      </dgm:t>
    </dgm:pt>
    <dgm:pt modelId="{FBFB4063-DA00-4CC5-946A-0182B2EE68FD}">
      <dgm:prSet phldrT="[Tekst]"/>
      <dgm:spPr/>
      <dgm:t>
        <a:bodyPr/>
        <a:lstStyle/>
        <a:p>
          <a:endParaRPr lang="pl-PL"/>
        </a:p>
      </dgm:t>
    </dgm:pt>
    <dgm:pt modelId="{746C7DFD-82C8-42D9-85D9-717AEF30B10E}" type="parTrans" cxnId="{77F4CCAF-95D0-4D6F-9BD2-BB9EB118ED36}">
      <dgm:prSet/>
      <dgm:spPr/>
      <dgm:t>
        <a:bodyPr/>
        <a:lstStyle/>
        <a:p>
          <a:endParaRPr lang="pl-PL"/>
        </a:p>
      </dgm:t>
    </dgm:pt>
    <dgm:pt modelId="{20A860DC-0129-4498-9E98-BA83AF6CF531}" type="sibTrans" cxnId="{77F4CCAF-95D0-4D6F-9BD2-BB9EB118ED36}">
      <dgm:prSet/>
      <dgm:spPr/>
      <dgm:t>
        <a:bodyPr/>
        <a:lstStyle/>
        <a:p>
          <a:endParaRPr lang="pl-PL"/>
        </a:p>
      </dgm:t>
    </dgm:pt>
    <dgm:pt modelId="{10EDE46B-6E47-42C2-AC2B-B995596677BE}" type="pres">
      <dgm:prSet presAssocID="{DCDF7828-2943-42B0-89E9-0D8387F34FC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6C286267-8193-471F-8F77-DDA75E4FC809}" type="pres">
      <dgm:prSet presAssocID="{DCDF7828-2943-42B0-89E9-0D8387F34FCA}" presName="Name1" presStyleCnt="0"/>
      <dgm:spPr/>
    </dgm:pt>
    <dgm:pt modelId="{65D763BD-6766-47CA-8B9D-28050F85764D}" type="pres">
      <dgm:prSet presAssocID="{DCDF7828-2943-42B0-89E9-0D8387F34FCA}" presName="cycle" presStyleCnt="0"/>
      <dgm:spPr/>
    </dgm:pt>
    <dgm:pt modelId="{1DC44E38-B644-4FB9-8A57-FBFDA6C3E2D5}" type="pres">
      <dgm:prSet presAssocID="{DCDF7828-2943-42B0-89E9-0D8387F34FCA}" presName="srcNode" presStyleLbl="node1" presStyleIdx="0" presStyleCnt="7"/>
      <dgm:spPr/>
    </dgm:pt>
    <dgm:pt modelId="{341A3442-0EE0-4F1A-98E9-F56C19884A8F}" type="pres">
      <dgm:prSet presAssocID="{DCDF7828-2943-42B0-89E9-0D8387F34FCA}" presName="conn" presStyleLbl="parChTrans1D2" presStyleIdx="0" presStyleCnt="1"/>
      <dgm:spPr/>
      <dgm:t>
        <a:bodyPr/>
        <a:lstStyle/>
        <a:p>
          <a:endParaRPr lang="pl-PL"/>
        </a:p>
      </dgm:t>
    </dgm:pt>
    <dgm:pt modelId="{F4934D09-AA91-480A-B8A9-962186B90C84}" type="pres">
      <dgm:prSet presAssocID="{DCDF7828-2943-42B0-89E9-0D8387F34FCA}" presName="extraNode" presStyleLbl="node1" presStyleIdx="0" presStyleCnt="7"/>
      <dgm:spPr/>
    </dgm:pt>
    <dgm:pt modelId="{71E74A7A-DB23-4913-9B90-446C8E39713C}" type="pres">
      <dgm:prSet presAssocID="{DCDF7828-2943-42B0-89E9-0D8387F34FCA}" presName="dstNode" presStyleLbl="node1" presStyleIdx="0" presStyleCnt="7"/>
      <dgm:spPr/>
    </dgm:pt>
    <dgm:pt modelId="{8D2C74D4-8F7A-4762-B056-4D80C93EEB99}" type="pres">
      <dgm:prSet presAssocID="{8F561F27-9F43-4C72-AA3A-F862DE7CE69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1440837-F5D0-401C-AD0B-A79AED26246E}" type="pres">
      <dgm:prSet presAssocID="{8F561F27-9F43-4C72-AA3A-F862DE7CE697}" presName="accent_1" presStyleCnt="0"/>
      <dgm:spPr/>
    </dgm:pt>
    <dgm:pt modelId="{4D7CEC59-210B-4B5C-9953-2DFABA5D0C99}" type="pres">
      <dgm:prSet presAssocID="{8F561F27-9F43-4C72-AA3A-F862DE7CE697}" presName="accentRepeatNode" presStyleLbl="solidFgAcc1" presStyleIdx="0" presStyleCnt="7"/>
      <dgm:spPr>
        <a:solidFill>
          <a:srgbClr val="FFFF00"/>
        </a:solidFill>
      </dgm:spPr>
    </dgm:pt>
    <dgm:pt modelId="{2E769A42-D7E1-4230-8205-7391C4E9DBE1}" type="pres">
      <dgm:prSet presAssocID="{86BD4E1B-C684-41BE-A8B0-13E4BABBC1EB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1ABE7F-BEFE-43D5-B3D2-9089735DC304}" type="pres">
      <dgm:prSet presAssocID="{86BD4E1B-C684-41BE-A8B0-13E4BABBC1EB}" presName="accent_2" presStyleCnt="0"/>
      <dgm:spPr/>
    </dgm:pt>
    <dgm:pt modelId="{03B867C0-CE87-4CC4-ABC7-C37DD8E47EA9}" type="pres">
      <dgm:prSet presAssocID="{86BD4E1B-C684-41BE-A8B0-13E4BABBC1EB}" presName="accentRepeatNode" presStyleLbl="solidFgAcc1" presStyleIdx="1" presStyleCnt="7"/>
      <dgm:spPr>
        <a:solidFill>
          <a:srgbClr val="FFFF00"/>
        </a:solidFill>
      </dgm:spPr>
    </dgm:pt>
    <dgm:pt modelId="{E2B68BD9-DDAF-4ACC-B7BC-AF9A3F77E74A}" type="pres">
      <dgm:prSet presAssocID="{973F849E-9206-4216-8921-BFC1E91B69F3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C8E22F-7EF0-4A71-A07D-415A115C9E94}" type="pres">
      <dgm:prSet presAssocID="{973F849E-9206-4216-8921-BFC1E91B69F3}" presName="accent_3" presStyleCnt="0"/>
      <dgm:spPr/>
    </dgm:pt>
    <dgm:pt modelId="{EB665B22-1D6A-4361-A7B4-6EA4D1C33DB6}" type="pres">
      <dgm:prSet presAssocID="{973F849E-9206-4216-8921-BFC1E91B69F3}" presName="accentRepeatNode" presStyleLbl="solidFgAcc1" presStyleIdx="2" presStyleCnt="7"/>
      <dgm:spPr>
        <a:solidFill>
          <a:srgbClr val="FFFF00"/>
        </a:solidFill>
      </dgm:spPr>
    </dgm:pt>
    <dgm:pt modelId="{574CDBD1-1E58-405E-A30A-8B96B50D8D95}" type="pres">
      <dgm:prSet presAssocID="{DEC88B91-C2A2-44CE-90AA-2CC23E429A46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27360D-D437-432E-B676-0D5E7C6BCDA7}" type="pres">
      <dgm:prSet presAssocID="{DEC88B91-C2A2-44CE-90AA-2CC23E429A46}" presName="accent_4" presStyleCnt="0"/>
      <dgm:spPr/>
    </dgm:pt>
    <dgm:pt modelId="{3941BBDF-B1C6-4EB5-BBB4-BAB76C9E511B}" type="pres">
      <dgm:prSet presAssocID="{DEC88B91-C2A2-44CE-90AA-2CC23E429A46}" presName="accentRepeatNode" presStyleLbl="solidFgAcc1" presStyleIdx="3" presStyleCnt="7"/>
      <dgm:spPr>
        <a:solidFill>
          <a:srgbClr val="FFFF00"/>
        </a:solidFill>
      </dgm:spPr>
    </dgm:pt>
    <dgm:pt modelId="{B15BC44F-651C-4C4E-91B6-4136D848ED96}" type="pres">
      <dgm:prSet presAssocID="{AE48EE00-661A-41F6-9F6F-3E2F2F4B09CD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2D0487-97D6-4F23-9DC9-E02A8F575B5E}" type="pres">
      <dgm:prSet presAssocID="{AE48EE00-661A-41F6-9F6F-3E2F2F4B09CD}" presName="accent_5" presStyleCnt="0"/>
      <dgm:spPr/>
    </dgm:pt>
    <dgm:pt modelId="{DD87AAD5-259B-4A87-9421-035FE7CB07F6}" type="pres">
      <dgm:prSet presAssocID="{AE48EE00-661A-41F6-9F6F-3E2F2F4B09CD}" presName="accentRepeatNode" presStyleLbl="solidFgAcc1" presStyleIdx="4" presStyleCnt="7"/>
      <dgm:spPr>
        <a:solidFill>
          <a:srgbClr val="FFFF00"/>
        </a:solidFill>
      </dgm:spPr>
    </dgm:pt>
    <dgm:pt modelId="{6D088D83-65D4-4EC1-A8CC-40FDE3F2ED62}" type="pres">
      <dgm:prSet presAssocID="{DCA292F4-7DDB-4F17-BCAA-DAE98016BDF2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C47560C-7FD3-4DB7-A5E1-0138B9279339}" type="pres">
      <dgm:prSet presAssocID="{DCA292F4-7DDB-4F17-BCAA-DAE98016BDF2}" presName="accent_6" presStyleCnt="0"/>
      <dgm:spPr/>
    </dgm:pt>
    <dgm:pt modelId="{79D94E5A-ED87-4ECD-87EE-EA1D838A6888}" type="pres">
      <dgm:prSet presAssocID="{DCA292F4-7DDB-4F17-BCAA-DAE98016BDF2}" presName="accentRepeatNode" presStyleLbl="solidFgAcc1" presStyleIdx="5" presStyleCnt="7"/>
      <dgm:spPr>
        <a:solidFill>
          <a:srgbClr val="FFFF00"/>
        </a:solidFill>
      </dgm:spPr>
    </dgm:pt>
    <dgm:pt modelId="{C8C3908B-0E6F-4143-A3CA-A7F500BF6546}" type="pres">
      <dgm:prSet presAssocID="{43B39BA5-114C-45F4-A8F6-E774A24AEA6C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E0BAC77-1650-447E-9BEC-8BC18C75C644}" type="pres">
      <dgm:prSet presAssocID="{43B39BA5-114C-45F4-A8F6-E774A24AEA6C}" presName="accent_7" presStyleCnt="0"/>
      <dgm:spPr/>
    </dgm:pt>
    <dgm:pt modelId="{E540AC1F-C022-4C67-B125-F2581368CB9A}" type="pres">
      <dgm:prSet presAssocID="{43B39BA5-114C-45F4-A8F6-E774A24AEA6C}" presName="accentRepeatNode" presStyleLbl="solidFgAcc1" presStyleIdx="6" presStyleCnt="7"/>
      <dgm:spPr>
        <a:solidFill>
          <a:srgbClr val="FFFF00"/>
        </a:solidFill>
      </dgm:spPr>
    </dgm:pt>
  </dgm:ptLst>
  <dgm:cxnLst>
    <dgm:cxn modelId="{B1DCBB3C-E678-4EDF-B0A6-53F70AF22424}" type="presOf" srcId="{DEC88B91-C2A2-44CE-90AA-2CC23E429A46}" destId="{574CDBD1-1E58-405E-A30A-8B96B50D8D95}" srcOrd="0" destOrd="0" presId="urn:microsoft.com/office/officeart/2008/layout/VerticalCurvedList"/>
    <dgm:cxn modelId="{F7005EED-D794-442D-8DAA-1B92CAF8C32C}" type="presOf" srcId="{86BD4E1B-C684-41BE-A8B0-13E4BABBC1EB}" destId="{2E769A42-D7E1-4230-8205-7391C4E9DBE1}" srcOrd="0" destOrd="0" presId="urn:microsoft.com/office/officeart/2008/layout/VerticalCurvedList"/>
    <dgm:cxn modelId="{2EB17C4A-FA92-4F9F-91B8-F5E663EDBD36}" type="presOf" srcId="{43B39BA5-114C-45F4-A8F6-E774A24AEA6C}" destId="{C8C3908B-0E6F-4143-A3CA-A7F500BF6546}" srcOrd="0" destOrd="0" presId="urn:microsoft.com/office/officeart/2008/layout/VerticalCurvedList"/>
    <dgm:cxn modelId="{424795C7-2AB5-49C1-BB63-5FA1667459BF}" srcId="{DCDF7828-2943-42B0-89E9-0D8387F34FCA}" destId="{8F561F27-9F43-4C72-AA3A-F862DE7CE697}" srcOrd="0" destOrd="0" parTransId="{DCA4793D-B68F-432F-92DC-9C5F4ADF8C5E}" sibTransId="{F2E9DE88-869D-48A0-A328-E027718AA129}"/>
    <dgm:cxn modelId="{00C4FD89-177B-451B-9DB8-143DECE88FCF}" type="presOf" srcId="{AE48EE00-661A-41F6-9F6F-3E2F2F4B09CD}" destId="{B15BC44F-651C-4C4E-91B6-4136D848ED96}" srcOrd="0" destOrd="0" presId="urn:microsoft.com/office/officeart/2008/layout/VerticalCurvedList"/>
    <dgm:cxn modelId="{095DC39C-8EFB-438E-BC1A-FDC235FA4FA1}" srcId="{DCDF7828-2943-42B0-89E9-0D8387F34FCA}" destId="{DEC88B91-C2A2-44CE-90AA-2CC23E429A46}" srcOrd="3" destOrd="0" parTransId="{1F4B0237-348A-4E10-B657-7D935546F001}" sibTransId="{595D020B-5C07-4E2A-B0C3-FAD64F6D4EE5}"/>
    <dgm:cxn modelId="{FC5EB659-3AF1-4F13-91C2-C3ABBD91FFDA}" srcId="{DCDF7828-2943-42B0-89E9-0D8387F34FCA}" destId="{AE48EE00-661A-41F6-9F6F-3E2F2F4B09CD}" srcOrd="4" destOrd="0" parTransId="{0322151D-2EEE-4F60-9804-EFE331A3D796}" sibTransId="{219CF5B1-2A72-458F-A6CF-56196D355976}"/>
    <dgm:cxn modelId="{9B34E3F0-86F7-4574-A01D-3FCA5D5891AB}" type="presOf" srcId="{DCA292F4-7DDB-4F17-BCAA-DAE98016BDF2}" destId="{6D088D83-65D4-4EC1-A8CC-40FDE3F2ED62}" srcOrd="0" destOrd="0" presId="urn:microsoft.com/office/officeart/2008/layout/VerticalCurvedList"/>
    <dgm:cxn modelId="{CB77E560-B1F5-4C9F-84B2-703FB151E36D}" srcId="{DCDF7828-2943-42B0-89E9-0D8387F34FCA}" destId="{DCA292F4-7DDB-4F17-BCAA-DAE98016BDF2}" srcOrd="5" destOrd="0" parTransId="{27D0912B-0A3D-45D0-83DE-B6B357B7EABA}" sibTransId="{44BDCFA3-1406-42C5-8726-071D63E68D97}"/>
    <dgm:cxn modelId="{7E34CB5C-105F-44F8-9E1F-8CA4ECF54123}" type="presOf" srcId="{973F849E-9206-4216-8921-BFC1E91B69F3}" destId="{E2B68BD9-DDAF-4ACC-B7BC-AF9A3F77E74A}" srcOrd="0" destOrd="0" presId="urn:microsoft.com/office/officeart/2008/layout/VerticalCurvedList"/>
    <dgm:cxn modelId="{3D3E4662-EB06-4B5A-BDB8-5A838C05AB51}" srcId="{DCDF7828-2943-42B0-89E9-0D8387F34FCA}" destId="{43B39BA5-114C-45F4-A8F6-E774A24AEA6C}" srcOrd="6" destOrd="0" parTransId="{3845CF91-BF2D-4384-8800-E4EC3EAD7EF2}" sibTransId="{86CFDD12-4A19-454F-AD75-57081042F720}"/>
    <dgm:cxn modelId="{DA7C9CE1-6C80-48E9-996A-F5471D1FCD06}" type="presOf" srcId="{F2E9DE88-869D-48A0-A328-E027718AA129}" destId="{341A3442-0EE0-4F1A-98E9-F56C19884A8F}" srcOrd="0" destOrd="0" presId="urn:microsoft.com/office/officeart/2008/layout/VerticalCurvedList"/>
    <dgm:cxn modelId="{77F4CCAF-95D0-4D6F-9BD2-BB9EB118ED36}" srcId="{DCDF7828-2943-42B0-89E9-0D8387F34FCA}" destId="{FBFB4063-DA00-4CC5-946A-0182B2EE68FD}" srcOrd="7" destOrd="0" parTransId="{746C7DFD-82C8-42D9-85D9-717AEF30B10E}" sibTransId="{20A860DC-0129-4498-9E98-BA83AF6CF531}"/>
    <dgm:cxn modelId="{2A0B861A-B4A9-4B69-A07F-443979DFFDF6}" srcId="{DCDF7828-2943-42B0-89E9-0D8387F34FCA}" destId="{973F849E-9206-4216-8921-BFC1E91B69F3}" srcOrd="2" destOrd="0" parTransId="{C25E7966-66A0-46CA-B357-4BA0CD060F62}" sibTransId="{C88A7854-9CF1-4564-8EB8-E8E520FC33E6}"/>
    <dgm:cxn modelId="{39261441-2CC8-4204-993D-17F26784F857}" type="presOf" srcId="{DCDF7828-2943-42B0-89E9-0D8387F34FCA}" destId="{10EDE46B-6E47-42C2-AC2B-B995596677BE}" srcOrd="0" destOrd="0" presId="urn:microsoft.com/office/officeart/2008/layout/VerticalCurvedList"/>
    <dgm:cxn modelId="{5802E32D-2918-4349-8C6B-100CA291B880}" srcId="{DCDF7828-2943-42B0-89E9-0D8387F34FCA}" destId="{86BD4E1B-C684-41BE-A8B0-13E4BABBC1EB}" srcOrd="1" destOrd="0" parTransId="{6257900D-C902-40EA-BA43-7EB367AFE0F9}" sibTransId="{AA8A3BAA-EEEA-4F68-B2A0-0A8C862AEB95}"/>
    <dgm:cxn modelId="{A34A992E-9EC7-4C40-801B-003BCEA969EB}" type="presOf" srcId="{8F561F27-9F43-4C72-AA3A-F862DE7CE697}" destId="{8D2C74D4-8F7A-4762-B056-4D80C93EEB99}" srcOrd="0" destOrd="0" presId="urn:microsoft.com/office/officeart/2008/layout/VerticalCurvedList"/>
    <dgm:cxn modelId="{E1DDCDD6-D3BC-4C84-9139-CD7F0F7352A1}" type="presParOf" srcId="{10EDE46B-6E47-42C2-AC2B-B995596677BE}" destId="{6C286267-8193-471F-8F77-DDA75E4FC809}" srcOrd="0" destOrd="0" presId="urn:microsoft.com/office/officeart/2008/layout/VerticalCurvedList"/>
    <dgm:cxn modelId="{CAF29B72-11D2-4141-96B1-7A416FDD4CD6}" type="presParOf" srcId="{6C286267-8193-471F-8F77-DDA75E4FC809}" destId="{65D763BD-6766-47CA-8B9D-28050F85764D}" srcOrd="0" destOrd="0" presId="urn:microsoft.com/office/officeart/2008/layout/VerticalCurvedList"/>
    <dgm:cxn modelId="{F183364F-1191-4A0A-A1F2-336175D100D3}" type="presParOf" srcId="{65D763BD-6766-47CA-8B9D-28050F85764D}" destId="{1DC44E38-B644-4FB9-8A57-FBFDA6C3E2D5}" srcOrd="0" destOrd="0" presId="urn:microsoft.com/office/officeart/2008/layout/VerticalCurvedList"/>
    <dgm:cxn modelId="{93BF0471-6609-422C-8CCB-B47E5532FDD0}" type="presParOf" srcId="{65D763BD-6766-47CA-8B9D-28050F85764D}" destId="{341A3442-0EE0-4F1A-98E9-F56C19884A8F}" srcOrd="1" destOrd="0" presId="urn:microsoft.com/office/officeart/2008/layout/VerticalCurvedList"/>
    <dgm:cxn modelId="{FCBCE00D-80B7-40FF-A377-0D09B504FA06}" type="presParOf" srcId="{65D763BD-6766-47CA-8B9D-28050F85764D}" destId="{F4934D09-AA91-480A-B8A9-962186B90C84}" srcOrd="2" destOrd="0" presId="urn:microsoft.com/office/officeart/2008/layout/VerticalCurvedList"/>
    <dgm:cxn modelId="{82EC8BEA-01E6-46E1-9A59-98A150E7AE34}" type="presParOf" srcId="{65D763BD-6766-47CA-8B9D-28050F85764D}" destId="{71E74A7A-DB23-4913-9B90-446C8E39713C}" srcOrd="3" destOrd="0" presId="urn:microsoft.com/office/officeart/2008/layout/VerticalCurvedList"/>
    <dgm:cxn modelId="{9DC15EAE-4DBB-4007-99DA-011B9975CF14}" type="presParOf" srcId="{6C286267-8193-471F-8F77-DDA75E4FC809}" destId="{8D2C74D4-8F7A-4762-B056-4D80C93EEB99}" srcOrd="1" destOrd="0" presId="urn:microsoft.com/office/officeart/2008/layout/VerticalCurvedList"/>
    <dgm:cxn modelId="{473A9C9B-B8C6-4054-93A2-D5B913547D0F}" type="presParOf" srcId="{6C286267-8193-471F-8F77-DDA75E4FC809}" destId="{71440837-F5D0-401C-AD0B-A79AED26246E}" srcOrd="2" destOrd="0" presId="urn:microsoft.com/office/officeart/2008/layout/VerticalCurvedList"/>
    <dgm:cxn modelId="{55A582B9-C7EA-4DF2-BBBD-10430419F916}" type="presParOf" srcId="{71440837-F5D0-401C-AD0B-A79AED26246E}" destId="{4D7CEC59-210B-4B5C-9953-2DFABA5D0C99}" srcOrd="0" destOrd="0" presId="urn:microsoft.com/office/officeart/2008/layout/VerticalCurvedList"/>
    <dgm:cxn modelId="{486F5B2E-07F4-4D21-BAC6-A3F6671EC901}" type="presParOf" srcId="{6C286267-8193-471F-8F77-DDA75E4FC809}" destId="{2E769A42-D7E1-4230-8205-7391C4E9DBE1}" srcOrd="3" destOrd="0" presId="urn:microsoft.com/office/officeart/2008/layout/VerticalCurvedList"/>
    <dgm:cxn modelId="{742C1BC8-A96B-416D-BA10-6154F1BA6CCA}" type="presParOf" srcId="{6C286267-8193-471F-8F77-DDA75E4FC809}" destId="{781ABE7F-BEFE-43D5-B3D2-9089735DC304}" srcOrd="4" destOrd="0" presId="urn:microsoft.com/office/officeart/2008/layout/VerticalCurvedList"/>
    <dgm:cxn modelId="{C9150E1C-1A04-4461-B5F7-5BB5A50A712A}" type="presParOf" srcId="{781ABE7F-BEFE-43D5-B3D2-9089735DC304}" destId="{03B867C0-CE87-4CC4-ABC7-C37DD8E47EA9}" srcOrd="0" destOrd="0" presId="urn:microsoft.com/office/officeart/2008/layout/VerticalCurvedList"/>
    <dgm:cxn modelId="{F1D8163C-AAD4-44DB-963A-1C0D700EEFD3}" type="presParOf" srcId="{6C286267-8193-471F-8F77-DDA75E4FC809}" destId="{E2B68BD9-DDAF-4ACC-B7BC-AF9A3F77E74A}" srcOrd="5" destOrd="0" presId="urn:microsoft.com/office/officeart/2008/layout/VerticalCurvedList"/>
    <dgm:cxn modelId="{5AADFC60-83D0-404D-BB94-E74AAEB6B563}" type="presParOf" srcId="{6C286267-8193-471F-8F77-DDA75E4FC809}" destId="{CDC8E22F-7EF0-4A71-A07D-415A115C9E94}" srcOrd="6" destOrd="0" presId="urn:microsoft.com/office/officeart/2008/layout/VerticalCurvedList"/>
    <dgm:cxn modelId="{10020FF0-696E-4D7A-8E2C-66E722597B40}" type="presParOf" srcId="{CDC8E22F-7EF0-4A71-A07D-415A115C9E94}" destId="{EB665B22-1D6A-4361-A7B4-6EA4D1C33DB6}" srcOrd="0" destOrd="0" presId="urn:microsoft.com/office/officeart/2008/layout/VerticalCurvedList"/>
    <dgm:cxn modelId="{CAB62037-3E5C-4111-86FD-25C35EB63875}" type="presParOf" srcId="{6C286267-8193-471F-8F77-DDA75E4FC809}" destId="{574CDBD1-1E58-405E-A30A-8B96B50D8D95}" srcOrd="7" destOrd="0" presId="urn:microsoft.com/office/officeart/2008/layout/VerticalCurvedList"/>
    <dgm:cxn modelId="{80131E45-9F83-476B-997B-1BB58753A6A2}" type="presParOf" srcId="{6C286267-8193-471F-8F77-DDA75E4FC809}" destId="{D227360D-D437-432E-B676-0D5E7C6BCDA7}" srcOrd="8" destOrd="0" presId="urn:microsoft.com/office/officeart/2008/layout/VerticalCurvedList"/>
    <dgm:cxn modelId="{8E5B82C0-DD17-47FC-BE26-1B2C8F6DC6A7}" type="presParOf" srcId="{D227360D-D437-432E-B676-0D5E7C6BCDA7}" destId="{3941BBDF-B1C6-4EB5-BBB4-BAB76C9E511B}" srcOrd="0" destOrd="0" presId="urn:microsoft.com/office/officeart/2008/layout/VerticalCurvedList"/>
    <dgm:cxn modelId="{FE9E70F7-E049-487F-9188-2C079C50BB06}" type="presParOf" srcId="{6C286267-8193-471F-8F77-DDA75E4FC809}" destId="{B15BC44F-651C-4C4E-91B6-4136D848ED96}" srcOrd="9" destOrd="0" presId="urn:microsoft.com/office/officeart/2008/layout/VerticalCurvedList"/>
    <dgm:cxn modelId="{A60F3FD6-253C-43CA-8C21-2AFBD08DBFF7}" type="presParOf" srcId="{6C286267-8193-471F-8F77-DDA75E4FC809}" destId="{522D0487-97D6-4F23-9DC9-E02A8F575B5E}" srcOrd="10" destOrd="0" presId="urn:microsoft.com/office/officeart/2008/layout/VerticalCurvedList"/>
    <dgm:cxn modelId="{F044E6CD-C78D-4F44-8D96-DF99E7E97E35}" type="presParOf" srcId="{522D0487-97D6-4F23-9DC9-E02A8F575B5E}" destId="{DD87AAD5-259B-4A87-9421-035FE7CB07F6}" srcOrd="0" destOrd="0" presId="urn:microsoft.com/office/officeart/2008/layout/VerticalCurvedList"/>
    <dgm:cxn modelId="{FA91F48A-15DF-4DF2-8125-41DBE6624CE6}" type="presParOf" srcId="{6C286267-8193-471F-8F77-DDA75E4FC809}" destId="{6D088D83-65D4-4EC1-A8CC-40FDE3F2ED62}" srcOrd="11" destOrd="0" presId="urn:microsoft.com/office/officeart/2008/layout/VerticalCurvedList"/>
    <dgm:cxn modelId="{356C942C-B0CE-4936-B673-12A9287EF3B7}" type="presParOf" srcId="{6C286267-8193-471F-8F77-DDA75E4FC809}" destId="{5C47560C-7FD3-4DB7-A5E1-0138B9279339}" srcOrd="12" destOrd="0" presId="urn:microsoft.com/office/officeart/2008/layout/VerticalCurvedList"/>
    <dgm:cxn modelId="{C75130B5-F345-4FED-A6C1-2403D5FEAD7D}" type="presParOf" srcId="{5C47560C-7FD3-4DB7-A5E1-0138B9279339}" destId="{79D94E5A-ED87-4ECD-87EE-EA1D838A6888}" srcOrd="0" destOrd="0" presId="urn:microsoft.com/office/officeart/2008/layout/VerticalCurvedList"/>
    <dgm:cxn modelId="{B4DA5B1A-AE6B-4013-A716-2CC5170AEAD9}" type="presParOf" srcId="{6C286267-8193-471F-8F77-DDA75E4FC809}" destId="{C8C3908B-0E6F-4143-A3CA-A7F500BF6546}" srcOrd="13" destOrd="0" presId="urn:microsoft.com/office/officeart/2008/layout/VerticalCurvedList"/>
    <dgm:cxn modelId="{4E990DA8-8B7F-40BA-98C2-B68C372BC5A1}" type="presParOf" srcId="{6C286267-8193-471F-8F77-DDA75E4FC809}" destId="{FE0BAC77-1650-447E-9BEC-8BC18C75C644}" srcOrd="14" destOrd="0" presId="urn:microsoft.com/office/officeart/2008/layout/VerticalCurvedList"/>
    <dgm:cxn modelId="{A5575D1B-0DB7-4FEC-9C2C-53F992119B17}" type="presParOf" srcId="{FE0BAC77-1650-447E-9BEC-8BC18C75C644}" destId="{E540AC1F-C022-4C67-B125-F2581368CB9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73F3F-468B-4A14-B933-0C07325ED35F}">
      <dsp:nvSpPr>
        <dsp:cNvPr id="0" name=""/>
        <dsp:cNvSpPr/>
      </dsp:nvSpPr>
      <dsp:spPr>
        <a:xfrm>
          <a:off x="2770666" y="0"/>
          <a:ext cx="5703033" cy="12491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 smtClean="0">
              <a:latin typeface="Arial" pitchFamily="34" charset="0"/>
              <a:cs typeface="Arial" pitchFamily="34" charset="0"/>
            </a:rPr>
            <a:t>Zdarzenie związane z eksploatacją statku powietrznego, od momentu wejścia na pokład statku powietrznego aż do opuszczenia pokładu przez osoby, w którym osoba poniosła śmierć lub odniosła obrażenia.</a:t>
          </a:r>
          <a:endParaRPr lang="pl-PL" sz="1400" b="1" kern="1200" dirty="0">
            <a:latin typeface="Arial" pitchFamily="34" charset="0"/>
            <a:cs typeface="Arial" pitchFamily="34" charset="0"/>
          </a:endParaRPr>
        </a:p>
      </dsp:txBody>
      <dsp:txXfrm>
        <a:off x="2770666" y="156143"/>
        <a:ext cx="5234605" cy="936856"/>
      </dsp:txXfrm>
    </dsp:sp>
    <dsp:sp modelId="{CA0BB6D4-8367-4C46-A23B-109097F904FE}">
      <dsp:nvSpPr>
        <dsp:cNvPr id="0" name=""/>
        <dsp:cNvSpPr/>
      </dsp:nvSpPr>
      <dsp:spPr>
        <a:xfrm>
          <a:off x="1098005" y="25646"/>
          <a:ext cx="1606012" cy="1198489"/>
        </a:xfrm>
        <a:prstGeom prst="roundRect">
          <a:avLst/>
        </a:prstGeom>
        <a:gradFill rotWithShape="1">
          <a:gsLst>
            <a:gs pos="0">
              <a:schemeClr val="accent2">
                <a:tint val="96000"/>
                <a:satMod val="130000"/>
                <a:lumMod val="114000"/>
              </a:schemeClr>
            </a:gs>
            <a:gs pos="60000">
              <a:schemeClr val="accent2">
                <a:tint val="100000"/>
                <a:satMod val="106000"/>
                <a:lumMod val="110000"/>
              </a:schemeClr>
            </a:gs>
            <a:gs pos="100000">
              <a:schemeClr val="accent2"/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300" b="1" kern="1200" dirty="0" smtClean="0">
              <a:latin typeface="Arial" pitchFamily="34" charset="0"/>
              <a:cs typeface="Arial" pitchFamily="34" charset="0"/>
            </a:rPr>
            <a:t>1</a:t>
          </a:r>
          <a:endParaRPr lang="pl-PL" sz="6300" b="1" kern="1200" dirty="0">
            <a:latin typeface="Arial" pitchFamily="34" charset="0"/>
            <a:cs typeface="Arial" pitchFamily="34" charset="0"/>
          </a:endParaRPr>
        </a:p>
      </dsp:txBody>
      <dsp:txXfrm>
        <a:off x="1156510" y="84151"/>
        <a:ext cx="1489002" cy="1081479"/>
      </dsp:txXfrm>
    </dsp:sp>
    <dsp:sp modelId="{DC1C2295-007C-4F4E-B250-79EA062ADD21}">
      <dsp:nvSpPr>
        <dsp:cNvPr id="0" name=""/>
        <dsp:cNvSpPr/>
      </dsp:nvSpPr>
      <dsp:spPr>
        <a:xfrm>
          <a:off x="2777852" y="1368156"/>
          <a:ext cx="5703033" cy="12491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 smtClean="0">
              <a:latin typeface="Arial" pitchFamily="34" charset="0"/>
              <a:cs typeface="Arial" pitchFamily="34" charset="0"/>
            </a:rPr>
            <a:t>Statek powietrzny doznaje uszkodzenia lub doszło do zniszczenia jego elementu konstrukcyjnego w stopniu zagrażającym jego wytrzymałości Statek powietrzny zaginął lub dostęp do niego jest całkowicie uniemożliwiona</a:t>
          </a:r>
          <a:endParaRPr lang="pl-PL" sz="1400" kern="1200" dirty="0"/>
        </a:p>
      </dsp:txBody>
      <dsp:txXfrm>
        <a:off x="2777852" y="1524299"/>
        <a:ext cx="5234605" cy="936856"/>
      </dsp:txXfrm>
    </dsp:sp>
    <dsp:sp modelId="{D7166C6A-C691-4941-AF4B-A89AC7D33D2A}">
      <dsp:nvSpPr>
        <dsp:cNvPr id="0" name=""/>
        <dsp:cNvSpPr/>
      </dsp:nvSpPr>
      <dsp:spPr>
        <a:xfrm>
          <a:off x="1098005" y="1399703"/>
          <a:ext cx="1606012" cy="1198489"/>
        </a:xfrm>
        <a:prstGeom prst="roundRect">
          <a:avLst/>
        </a:prstGeom>
        <a:gradFill rotWithShape="1">
          <a:gsLst>
            <a:gs pos="0">
              <a:schemeClr val="accent2">
                <a:tint val="96000"/>
                <a:satMod val="130000"/>
                <a:lumMod val="114000"/>
              </a:schemeClr>
            </a:gs>
            <a:gs pos="60000">
              <a:schemeClr val="accent2">
                <a:tint val="100000"/>
                <a:satMod val="106000"/>
                <a:lumMod val="110000"/>
              </a:schemeClr>
            </a:gs>
            <a:gs pos="100000">
              <a:schemeClr val="accent2"/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300" b="1" kern="1200" dirty="0" smtClean="0">
              <a:latin typeface="Arial" pitchFamily="34" charset="0"/>
              <a:cs typeface="Arial" pitchFamily="34" charset="0"/>
            </a:rPr>
            <a:t>2</a:t>
          </a:r>
          <a:endParaRPr lang="pl-PL" sz="6300" b="1" kern="1200" dirty="0">
            <a:latin typeface="Arial" pitchFamily="34" charset="0"/>
            <a:cs typeface="Arial" pitchFamily="34" charset="0"/>
          </a:endParaRPr>
        </a:p>
      </dsp:txBody>
      <dsp:txXfrm>
        <a:off x="1156510" y="1458208"/>
        <a:ext cx="1489002" cy="1081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73F3F-468B-4A14-B933-0C07325ED35F}">
      <dsp:nvSpPr>
        <dsp:cNvPr id="0" name=""/>
        <dsp:cNvSpPr/>
      </dsp:nvSpPr>
      <dsp:spPr>
        <a:xfrm>
          <a:off x="2770666" y="0"/>
          <a:ext cx="5703033" cy="12491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>
              <a:solidFill>
                <a:srgbClr val="FF0000"/>
              </a:solidFill>
            </a:rPr>
            <a:t>Incydent</a:t>
          </a:r>
          <a:r>
            <a:rPr lang="pl-PL" sz="1600" b="1" kern="1200" dirty="0" smtClean="0"/>
            <a:t> -  </a:t>
          </a:r>
          <a:r>
            <a:rPr lang="pl-PL" sz="1600" kern="1200" dirty="0" smtClean="0"/>
            <a:t>jest to zdarzenie inne niż wypadek związane z eksploatacją statku powietrznego, które ma wpływ lub mogłoby mieć wpływ na bezpieczeństwo lotów.</a:t>
          </a:r>
          <a:endParaRPr lang="pl-PL" sz="1600" b="1" kern="1200" dirty="0">
            <a:latin typeface="Arial" pitchFamily="34" charset="0"/>
            <a:cs typeface="Arial" pitchFamily="34" charset="0"/>
          </a:endParaRPr>
        </a:p>
      </dsp:txBody>
      <dsp:txXfrm>
        <a:off x="2770666" y="156143"/>
        <a:ext cx="5234605" cy="936856"/>
      </dsp:txXfrm>
    </dsp:sp>
    <dsp:sp modelId="{CA0BB6D4-8367-4C46-A23B-109097F904FE}">
      <dsp:nvSpPr>
        <dsp:cNvPr id="0" name=""/>
        <dsp:cNvSpPr/>
      </dsp:nvSpPr>
      <dsp:spPr>
        <a:xfrm>
          <a:off x="1098005" y="25646"/>
          <a:ext cx="1606012" cy="1198489"/>
        </a:xfrm>
        <a:prstGeom prst="roundRect">
          <a:avLst/>
        </a:prstGeom>
        <a:gradFill rotWithShape="1">
          <a:gsLst>
            <a:gs pos="0">
              <a:schemeClr val="accent2">
                <a:tint val="96000"/>
                <a:satMod val="130000"/>
                <a:lumMod val="114000"/>
              </a:schemeClr>
            </a:gs>
            <a:gs pos="60000">
              <a:schemeClr val="accent2">
                <a:tint val="100000"/>
                <a:satMod val="106000"/>
                <a:lumMod val="110000"/>
              </a:schemeClr>
            </a:gs>
            <a:gs pos="100000">
              <a:schemeClr val="accent2"/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800" b="1" kern="1200" dirty="0" smtClean="0">
              <a:latin typeface="Arial" pitchFamily="34" charset="0"/>
              <a:cs typeface="Arial" pitchFamily="34" charset="0"/>
            </a:rPr>
            <a:t>1</a:t>
          </a:r>
          <a:endParaRPr lang="pl-PL" sz="4800" b="1" kern="1200" dirty="0">
            <a:latin typeface="Arial" pitchFamily="34" charset="0"/>
            <a:cs typeface="Arial" pitchFamily="34" charset="0"/>
          </a:endParaRPr>
        </a:p>
      </dsp:txBody>
      <dsp:txXfrm>
        <a:off x="1156510" y="84151"/>
        <a:ext cx="1489002" cy="1081479"/>
      </dsp:txXfrm>
    </dsp:sp>
    <dsp:sp modelId="{DC1C2295-007C-4F4E-B250-79EA062ADD21}">
      <dsp:nvSpPr>
        <dsp:cNvPr id="0" name=""/>
        <dsp:cNvSpPr/>
      </dsp:nvSpPr>
      <dsp:spPr>
        <a:xfrm>
          <a:off x="2777852" y="1368156"/>
          <a:ext cx="5703033" cy="12491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>
              <a:solidFill>
                <a:srgbClr val="FF0000"/>
              </a:solidFill>
            </a:rPr>
            <a:t>Poważny incydent </a:t>
          </a:r>
          <a:r>
            <a:rPr lang="pl-PL" sz="1600" kern="1200" dirty="0" smtClean="0"/>
            <a:t>wystąpiło duże prawdopodobieństwo zaistnienia wypadku, związany z eksploatacją statku powietrznego</a:t>
          </a:r>
          <a:endParaRPr lang="pl-PL" sz="1600" kern="1200" dirty="0"/>
        </a:p>
      </dsp:txBody>
      <dsp:txXfrm>
        <a:off x="2777852" y="1524299"/>
        <a:ext cx="5234605" cy="936856"/>
      </dsp:txXfrm>
    </dsp:sp>
    <dsp:sp modelId="{D7166C6A-C691-4941-AF4B-A89AC7D33D2A}">
      <dsp:nvSpPr>
        <dsp:cNvPr id="0" name=""/>
        <dsp:cNvSpPr/>
      </dsp:nvSpPr>
      <dsp:spPr>
        <a:xfrm>
          <a:off x="1098005" y="1399703"/>
          <a:ext cx="1606012" cy="1198489"/>
        </a:xfrm>
        <a:prstGeom prst="roundRect">
          <a:avLst/>
        </a:prstGeom>
        <a:gradFill rotWithShape="1">
          <a:gsLst>
            <a:gs pos="0">
              <a:schemeClr val="accent2">
                <a:tint val="96000"/>
                <a:satMod val="130000"/>
                <a:lumMod val="114000"/>
              </a:schemeClr>
            </a:gs>
            <a:gs pos="60000">
              <a:schemeClr val="accent2">
                <a:tint val="100000"/>
                <a:satMod val="106000"/>
                <a:lumMod val="110000"/>
              </a:schemeClr>
            </a:gs>
            <a:gs pos="100000">
              <a:schemeClr val="accent2"/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400" b="1" kern="1200" dirty="0" smtClean="0">
              <a:latin typeface="Arial" pitchFamily="34" charset="0"/>
              <a:cs typeface="Arial" pitchFamily="34" charset="0"/>
            </a:rPr>
            <a:t>2</a:t>
          </a:r>
          <a:endParaRPr lang="pl-PL" sz="5400" b="1" kern="1200" dirty="0">
            <a:latin typeface="Arial" pitchFamily="34" charset="0"/>
            <a:cs typeface="Arial" pitchFamily="34" charset="0"/>
          </a:endParaRPr>
        </a:p>
      </dsp:txBody>
      <dsp:txXfrm>
        <a:off x="1156510" y="1458208"/>
        <a:ext cx="1489002" cy="1081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317B1-C60E-41BC-8D5D-ECAF0BBA30D4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gradFill rotWithShape="1">
          <a:gsLst>
            <a:gs pos="0">
              <a:schemeClr val="accent4">
                <a:tint val="96000"/>
                <a:satMod val="130000"/>
                <a:lumMod val="114000"/>
              </a:schemeClr>
            </a:gs>
            <a:gs pos="60000">
              <a:schemeClr val="accent4">
                <a:tint val="100000"/>
                <a:satMod val="106000"/>
                <a:lumMod val="110000"/>
              </a:schemeClr>
            </a:gs>
            <a:gs pos="100000">
              <a:schemeClr val="accent4"/>
            </a:gs>
          </a:gsLst>
          <a:lin ang="5400000" scaled="0"/>
        </a:gradFill>
        <a:ln w="12700" cap="flat" cmpd="sng" algn="ctr">
          <a:solidFill>
            <a:schemeClr val="accent4"/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 smtClean="0"/>
            <a:t>1</a:t>
          </a:r>
          <a:endParaRPr lang="pl-PL" sz="2300" b="1" kern="1200" dirty="0"/>
        </a:p>
      </dsp:txBody>
      <dsp:txXfrm rot="-5400000">
        <a:off x="1" y="395096"/>
        <a:ext cx="788987" cy="338137"/>
      </dsp:txXfrm>
    </dsp:sp>
    <dsp:sp modelId="{A9B6443C-353B-4749-8A06-842A8F8A404A}">
      <dsp:nvSpPr>
        <dsp:cNvPr id="0" name=""/>
        <dsp:cNvSpPr/>
      </dsp:nvSpPr>
      <dsp:spPr>
        <a:xfrm rot="5400000">
          <a:off x="3076178" y="-2286589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b="1" kern="1200" dirty="0" smtClean="0"/>
            <a:t>+48 500 233 233</a:t>
          </a:r>
          <a:endParaRPr lang="pl-PL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b="1" kern="1200" dirty="0" smtClean="0"/>
            <a:t>24/H, 7 dni w tygodniu</a:t>
          </a:r>
          <a:endParaRPr lang="pl-PL" sz="2200" b="1" kern="1200" dirty="0"/>
        </a:p>
      </dsp:txBody>
      <dsp:txXfrm rot="-5400000">
        <a:off x="788988" y="36365"/>
        <a:ext cx="5271248" cy="661103"/>
      </dsp:txXfrm>
    </dsp:sp>
    <dsp:sp modelId="{F1388936-0D21-49FC-9514-A0C241F7BCAC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gradFill rotWithShape="1">
          <a:gsLst>
            <a:gs pos="0">
              <a:schemeClr val="accent4">
                <a:tint val="96000"/>
                <a:satMod val="130000"/>
                <a:lumMod val="114000"/>
              </a:schemeClr>
            </a:gs>
            <a:gs pos="60000">
              <a:schemeClr val="accent4">
                <a:tint val="100000"/>
                <a:satMod val="106000"/>
                <a:lumMod val="110000"/>
              </a:schemeClr>
            </a:gs>
            <a:gs pos="100000">
              <a:schemeClr val="accent4"/>
            </a:gs>
          </a:gsLst>
          <a:lin ang="5400000" scaled="0"/>
        </a:gradFill>
        <a:ln w="12700" cap="flat" cmpd="sng" algn="ctr">
          <a:solidFill>
            <a:schemeClr val="accent4"/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 smtClean="0"/>
            <a:t>2</a:t>
          </a:r>
          <a:endParaRPr lang="pl-PL" sz="2300" b="1" kern="1200" dirty="0"/>
        </a:p>
      </dsp:txBody>
      <dsp:txXfrm rot="-5400000">
        <a:off x="1" y="1373653"/>
        <a:ext cx="788987" cy="338137"/>
      </dsp:txXfrm>
    </dsp:sp>
    <dsp:sp modelId="{709C8573-57D7-47FB-861B-EF2067D29D3A}">
      <dsp:nvSpPr>
        <dsp:cNvPr id="0" name=""/>
        <dsp:cNvSpPr/>
      </dsp:nvSpPr>
      <dsp:spPr>
        <a:xfrm rot="5400000">
          <a:off x="3076178" y="-1308031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b="1" kern="1200" dirty="0" smtClean="0"/>
            <a:t>Wpis do rejestru : ECCAIRS 2</a:t>
          </a:r>
          <a:endParaRPr lang="pl-PL" sz="2200" b="1" kern="1200" dirty="0"/>
        </a:p>
      </dsp:txBody>
      <dsp:txXfrm rot="-5400000">
        <a:off x="788988" y="1014923"/>
        <a:ext cx="5271248" cy="661103"/>
      </dsp:txXfrm>
    </dsp:sp>
    <dsp:sp modelId="{854E3C05-BB89-4C3E-8012-A943BF7E91BC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gradFill rotWithShape="1">
          <a:gsLst>
            <a:gs pos="0">
              <a:schemeClr val="accent4">
                <a:tint val="96000"/>
                <a:satMod val="130000"/>
                <a:lumMod val="114000"/>
              </a:schemeClr>
            </a:gs>
            <a:gs pos="60000">
              <a:schemeClr val="accent4">
                <a:tint val="100000"/>
                <a:satMod val="106000"/>
                <a:lumMod val="110000"/>
              </a:schemeClr>
            </a:gs>
            <a:gs pos="100000">
              <a:schemeClr val="accent4"/>
            </a:gs>
          </a:gsLst>
          <a:lin ang="5400000" scaled="0"/>
        </a:gradFill>
        <a:ln w="12700" cap="flat" cmpd="sng" algn="ctr">
          <a:solidFill>
            <a:schemeClr val="accent4"/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 smtClean="0"/>
            <a:t>3</a:t>
          </a:r>
          <a:endParaRPr lang="pl-PL" sz="2300" b="1" kern="1200" dirty="0"/>
        </a:p>
      </dsp:txBody>
      <dsp:txXfrm rot="-5400000">
        <a:off x="1" y="2352210"/>
        <a:ext cx="788987" cy="338137"/>
      </dsp:txXfrm>
    </dsp:sp>
    <dsp:sp modelId="{9DC12565-FA83-4220-BD24-315BA1061C10}">
      <dsp:nvSpPr>
        <dsp:cNvPr id="0" name=""/>
        <dsp:cNvSpPr/>
      </dsp:nvSpPr>
      <dsp:spPr>
        <a:xfrm rot="5400000">
          <a:off x="3076178" y="-329474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b="1" kern="1200" dirty="0" smtClean="0">
              <a:hlinkClick xmlns:r="http://schemas.openxmlformats.org/officeDocument/2006/relationships" r:id="rId1"/>
            </a:rPr>
            <a:t>kontakt@pkbwl.gov.pl</a:t>
          </a:r>
          <a:endParaRPr lang="pl-PL" sz="2200" b="1" kern="1200" dirty="0"/>
        </a:p>
      </dsp:txBody>
      <dsp:txXfrm rot="-5400000">
        <a:off x="788988" y="1993480"/>
        <a:ext cx="5271248" cy="661103"/>
      </dsp:txXfrm>
    </dsp:sp>
    <dsp:sp modelId="{1E21748D-C2DB-46BE-B0E6-EB40F330B153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gradFill rotWithShape="1">
          <a:gsLst>
            <a:gs pos="0">
              <a:schemeClr val="accent4">
                <a:tint val="96000"/>
                <a:satMod val="130000"/>
                <a:lumMod val="114000"/>
              </a:schemeClr>
            </a:gs>
            <a:gs pos="60000">
              <a:schemeClr val="accent4">
                <a:tint val="100000"/>
                <a:satMod val="106000"/>
                <a:lumMod val="110000"/>
              </a:schemeClr>
            </a:gs>
            <a:gs pos="100000">
              <a:schemeClr val="accent4"/>
            </a:gs>
          </a:gsLst>
          <a:lin ang="5400000" scaled="0"/>
        </a:gradFill>
        <a:ln w="12700" cap="flat" cmpd="sng" algn="ctr">
          <a:solidFill>
            <a:schemeClr val="accent4"/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 smtClean="0"/>
            <a:t>4</a:t>
          </a:r>
          <a:endParaRPr lang="pl-PL" sz="2300" b="1" kern="1200" dirty="0"/>
        </a:p>
      </dsp:txBody>
      <dsp:txXfrm rot="-5400000">
        <a:off x="1" y="3330768"/>
        <a:ext cx="788987" cy="338137"/>
      </dsp:txXfrm>
    </dsp:sp>
    <dsp:sp modelId="{539E6D9B-2934-499B-A047-E48DCDA0D4D0}">
      <dsp:nvSpPr>
        <dsp:cNvPr id="0" name=""/>
        <dsp:cNvSpPr/>
      </dsp:nvSpPr>
      <dsp:spPr>
        <a:xfrm rot="5400000">
          <a:off x="3076178" y="649083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b="1" kern="1200" dirty="0" smtClean="0"/>
            <a:t>Faks : +48 22 522 55 21</a:t>
          </a:r>
          <a:endParaRPr lang="pl-PL" sz="2200" b="1" kern="1200" dirty="0"/>
        </a:p>
      </dsp:txBody>
      <dsp:txXfrm rot="-5400000">
        <a:off x="788988" y="2972037"/>
        <a:ext cx="5271248" cy="6611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A3442-0EE0-4F1A-98E9-F56C19884A8F}">
      <dsp:nvSpPr>
        <dsp:cNvPr id="0" name=""/>
        <dsp:cNvSpPr/>
      </dsp:nvSpPr>
      <dsp:spPr>
        <a:xfrm>
          <a:off x="-5388519" y="-825548"/>
          <a:ext cx="6419400" cy="6419400"/>
        </a:xfrm>
        <a:prstGeom prst="blockArc">
          <a:avLst>
            <a:gd name="adj1" fmla="val 18900000"/>
            <a:gd name="adj2" fmla="val 2700000"/>
            <a:gd name="adj3" fmla="val 336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C74D4-8F7A-4762-B056-4D80C93EEB99}">
      <dsp:nvSpPr>
        <dsp:cNvPr id="0" name=""/>
        <dsp:cNvSpPr/>
      </dsp:nvSpPr>
      <dsp:spPr>
        <a:xfrm>
          <a:off x="334496" y="216767"/>
          <a:ext cx="6322254" cy="433343"/>
        </a:xfrm>
        <a:prstGeom prst="rect">
          <a:avLst/>
        </a:prstGeom>
        <a:gradFill rotWithShape="1">
          <a:gsLst>
            <a:gs pos="0">
              <a:schemeClr val="dk1">
                <a:tint val="96000"/>
                <a:satMod val="130000"/>
                <a:lumMod val="114000"/>
              </a:schemeClr>
            </a:gs>
            <a:gs pos="60000">
              <a:schemeClr val="dk1">
                <a:tint val="100000"/>
                <a:satMod val="106000"/>
                <a:lumMod val="110000"/>
              </a:schemeClr>
            </a:gs>
            <a:gs pos="100000">
              <a:schemeClr val="dk1"/>
            </a:gs>
          </a:gsLst>
          <a:lin ang="5400000" scaled="0"/>
        </a:gradFill>
        <a:ln>
          <a:noFill/>
        </a:ln>
        <a:effectLst>
          <a:reflection blurRad="12700" stA="24000" endPos="28000" dist="50800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69850" h="3175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34396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Kto zgłasza i kiedy</a:t>
          </a:r>
          <a:endParaRPr lang="pl-PL" sz="2200" kern="1200" dirty="0"/>
        </a:p>
      </dsp:txBody>
      <dsp:txXfrm>
        <a:off x="334496" y="216767"/>
        <a:ext cx="6322254" cy="433343"/>
      </dsp:txXfrm>
    </dsp:sp>
    <dsp:sp modelId="{4D7CEC59-210B-4B5C-9953-2DFABA5D0C99}">
      <dsp:nvSpPr>
        <dsp:cNvPr id="0" name=""/>
        <dsp:cNvSpPr/>
      </dsp:nvSpPr>
      <dsp:spPr>
        <a:xfrm>
          <a:off x="63656" y="162599"/>
          <a:ext cx="541679" cy="541679"/>
        </a:xfrm>
        <a:prstGeom prst="ellipse">
          <a:avLst/>
        </a:prstGeom>
        <a:solidFill>
          <a:srgbClr val="FFFF0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69A42-D7E1-4230-8205-7391C4E9DBE1}">
      <dsp:nvSpPr>
        <dsp:cNvPr id="0" name=""/>
        <dsp:cNvSpPr/>
      </dsp:nvSpPr>
      <dsp:spPr>
        <a:xfrm>
          <a:off x="726927" y="867163"/>
          <a:ext cx="5929823" cy="433343"/>
        </a:xfrm>
        <a:prstGeom prst="rect">
          <a:avLst/>
        </a:prstGeom>
        <a:gradFill rotWithShape="1">
          <a:gsLst>
            <a:gs pos="0">
              <a:schemeClr val="dk1">
                <a:tint val="96000"/>
                <a:satMod val="130000"/>
                <a:lumMod val="114000"/>
              </a:schemeClr>
            </a:gs>
            <a:gs pos="60000">
              <a:schemeClr val="dk1">
                <a:tint val="100000"/>
                <a:satMod val="106000"/>
                <a:lumMod val="110000"/>
              </a:schemeClr>
            </a:gs>
            <a:gs pos="100000">
              <a:schemeClr val="dk1"/>
            </a:gs>
          </a:gsLst>
          <a:lin ang="5400000" scaled="0"/>
        </a:gradFill>
        <a:ln>
          <a:noFill/>
        </a:ln>
        <a:effectLst>
          <a:reflection blurRad="12700" stA="24000" endPos="28000" dist="50800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69850" h="3175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343966" tIns="55880" rIns="55880" bIns="558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200" kern="1200" dirty="0" smtClean="0"/>
            <a:t>Miejsce zdarzenia, Jaki SP </a:t>
          </a:r>
        </a:p>
      </dsp:txBody>
      <dsp:txXfrm>
        <a:off x="726927" y="867163"/>
        <a:ext cx="5929823" cy="433343"/>
      </dsp:txXfrm>
    </dsp:sp>
    <dsp:sp modelId="{03B867C0-CE87-4CC4-ABC7-C37DD8E47EA9}">
      <dsp:nvSpPr>
        <dsp:cNvPr id="0" name=""/>
        <dsp:cNvSpPr/>
      </dsp:nvSpPr>
      <dsp:spPr>
        <a:xfrm>
          <a:off x="456088" y="812995"/>
          <a:ext cx="541679" cy="541679"/>
        </a:xfrm>
        <a:prstGeom prst="ellipse">
          <a:avLst/>
        </a:prstGeom>
        <a:solidFill>
          <a:srgbClr val="FFFF0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68BD9-DDAF-4ACC-B7BC-AF9A3F77E74A}">
      <dsp:nvSpPr>
        <dsp:cNvPr id="0" name=""/>
        <dsp:cNvSpPr/>
      </dsp:nvSpPr>
      <dsp:spPr>
        <a:xfrm>
          <a:off x="941978" y="1517083"/>
          <a:ext cx="5714772" cy="433343"/>
        </a:xfrm>
        <a:prstGeom prst="rect">
          <a:avLst/>
        </a:prstGeom>
        <a:gradFill rotWithShape="1">
          <a:gsLst>
            <a:gs pos="0">
              <a:schemeClr val="dk1">
                <a:tint val="96000"/>
                <a:satMod val="130000"/>
                <a:lumMod val="114000"/>
              </a:schemeClr>
            </a:gs>
            <a:gs pos="60000">
              <a:schemeClr val="dk1">
                <a:tint val="100000"/>
                <a:satMod val="106000"/>
                <a:lumMod val="110000"/>
              </a:schemeClr>
            </a:gs>
            <a:gs pos="100000">
              <a:schemeClr val="dk1"/>
            </a:gs>
          </a:gsLst>
          <a:lin ang="5400000" scaled="0"/>
        </a:gradFill>
        <a:ln>
          <a:noFill/>
        </a:ln>
        <a:effectLst>
          <a:reflection blurRad="12700" stA="24000" endPos="28000" dist="50800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69850" h="3175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34396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Czy jest dostęp do miejsca wypadku</a:t>
          </a:r>
          <a:endParaRPr lang="pl-PL" sz="2200" kern="1200" dirty="0"/>
        </a:p>
      </dsp:txBody>
      <dsp:txXfrm>
        <a:off x="941978" y="1517083"/>
        <a:ext cx="5714772" cy="433343"/>
      </dsp:txXfrm>
    </dsp:sp>
    <dsp:sp modelId="{EB665B22-1D6A-4361-A7B4-6EA4D1C33DB6}">
      <dsp:nvSpPr>
        <dsp:cNvPr id="0" name=""/>
        <dsp:cNvSpPr/>
      </dsp:nvSpPr>
      <dsp:spPr>
        <a:xfrm>
          <a:off x="671138" y="1462915"/>
          <a:ext cx="541679" cy="541679"/>
        </a:xfrm>
        <a:prstGeom prst="ellipse">
          <a:avLst/>
        </a:prstGeom>
        <a:solidFill>
          <a:srgbClr val="FFFF0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CDBD1-1E58-405E-A30A-8B96B50D8D95}">
      <dsp:nvSpPr>
        <dsp:cNvPr id="0" name=""/>
        <dsp:cNvSpPr/>
      </dsp:nvSpPr>
      <dsp:spPr>
        <a:xfrm>
          <a:off x="1010642" y="2167480"/>
          <a:ext cx="5646109" cy="433343"/>
        </a:xfrm>
        <a:prstGeom prst="rect">
          <a:avLst/>
        </a:prstGeom>
        <a:gradFill rotWithShape="1">
          <a:gsLst>
            <a:gs pos="0">
              <a:schemeClr val="dk1">
                <a:tint val="96000"/>
                <a:satMod val="130000"/>
                <a:lumMod val="114000"/>
              </a:schemeClr>
            </a:gs>
            <a:gs pos="60000">
              <a:schemeClr val="dk1">
                <a:tint val="100000"/>
                <a:satMod val="106000"/>
                <a:lumMod val="110000"/>
              </a:schemeClr>
            </a:gs>
            <a:gs pos="100000">
              <a:schemeClr val="dk1"/>
            </a:gs>
          </a:gsLst>
          <a:lin ang="5400000" scaled="0"/>
        </a:gradFill>
        <a:ln>
          <a:noFill/>
        </a:ln>
        <a:effectLst>
          <a:reflection blurRad="12700" stA="24000" endPos="28000" dist="50800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69850" h="3175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34396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Ile osób, czy są ofiary</a:t>
          </a:r>
          <a:endParaRPr lang="pl-PL" sz="2200" kern="1200" dirty="0"/>
        </a:p>
      </dsp:txBody>
      <dsp:txXfrm>
        <a:off x="1010642" y="2167480"/>
        <a:ext cx="5646109" cy="433343"/>
      </dsp:txXfrm>
    </dsp:sp>
    <dsp:sp modelId="{3941BBDF-B1C6-4EB5-BBB4-BAB76C9E511B}">
      <dsp:nvSpPr>
        <dsp:cNvPr id="0" name=""/>
        <dsp:cNvSpPr/>
      </dsp:nvSpPr>
      <dsp:spPr>
        <a:xfrm>
          <a:off x="739802" y="2113312"/>
          <a:ext cx="541679" cy="541679"/>
        </a:xfrm>
        <a:prstGeom prst="ellipse">
          <a:avLst/>
        </a:prstGeom>
        <a:solidFill>
          <a:srgbClr val="FFFF0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BC44F-651C-4C4E-91B6-4136D848ED96}">
      <dsp:nvSpPr>
        <dsp:cNvPr id="0" name=""/>
        <dsp:cNvSpPr/>
      </dsp:nvSpPr>
      <dsp:spPr>
        <a:xfrm>
          <a:off x="941978" y="2817876"/>
          <a:ext cx="5714772" cy="433343"/>
        </a:xfrm>
        <a:prstGeom prst="rect">
          <a:avLst/>
        </a:prstGeom>
        <a:gradFill rotWithShape="1">
          <a:gsLst>
            <a:gs pos="0">
              <a:schemeClr val="dk1">
                <a:tint val="96000"/>
                <a:satMod val="130000"/>
                <a:lumMod val="114000"/>
              </a:schemeClr>
            </a:gs>
            <a:gs pos="60000">
              <a:schemeClr val="dk1">
                <a:tint val="100000"/>
                <a:satMod val="106000"/>
                <a:lumMod val="110000"/>
              </a:schemeClr>
            </a:gs>
            <a:gs pos="100000">
              <a:schemeClr val="dk1"/>
            </a:gs>
          </a:gsLst>
          <a:lin ang="5400000" scaled="0"/>
        </a:gradFill>
        <a:ln>
          <a:noFill/>
        </a:ln>
        <a:effectLst>
          <a:reflection blurRad="12700" stA="24000" endPos="28000" dist="50800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69850" h="3175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34396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Uszkodzenia statku</a:t>
          </a:r>
          <a:endParaRPr lang="pl-PL" sz="2200" kern="1200" dirty="0"/>
        </a:p>
      </dsp:txBody>
      <dsp:txXfrm>
        <a:off x="941978" y="2817876"/>
        <a:ext cx="5714772" cy="433343"/>
      </dsp:txXfrm>
    </dsp:sp>
    <dsp:sp modelId="{DD87AAD5-259B-4A87-9421-035FE7CB07F6}">
      <dsp:nvSpPr>
        <dsp:cNvPr id="0" name=""/>
        <dsp:cNvSpPr/>
      </dsp:nvSpPr>
      <dsp:spPr>
        <a:xfrm>
          <a:off x="671138" y="2763708"/>
          <a:ext cx="541679" cy="541679"/>
        </a:xfrm>
        <a:prstGeom prst="ellipse">
          <a:avLst/>
        </a:prstGeom>
        <a:solidFill>
          <a:srgbClr val="FFFF0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88D83-65D4-4EC1-A8CC-40FDE3F2ED62}">
      <dsp:nvSpPr>
        <dsp:cNvPr id="0" name=""/>
        <dsp:cNvSpPr/>
      </dsp:nvSpPr>
      <dsp:spPr>
        <a:xfrm>
          <a:off x="726927" y="3467796"/>
          <a:ext cx="5929823" cy="433343"/>
        </a:xfrm>
        <a:prstGeom prst="rect">
          <a:avLst/>
        </a:prstGeom>
        <a:gradFill rotWithShape="1">
          <a:gsLst>
            <a:gs pos="0">
              <a:schemeClr val="dk1">
                <a:tint val="96000"/>
                <a:satMod val="130000"/>
                <a:lumMod val="114000"/>
              </a:schemeClr>
            </a:gs>
            <a:gs pos="60000">
              <a:schemeClr val="dk1">
                <a:tint val="100000"/>
                <a:satMod val="106000"/>
                <a:lumMod val="110000"/>
              </a:schemeClr>
            </a:gs>
            <a:gs pos="100000">
              <a:schemeClr val="dk1"/>
            </a:gs>
          </a:gsLst>
          <a:lin ang="5400000" scaled="0"/>
        </a:gradFill>
        <a:ln>
          <a:noFill/>
        </a:ln>
        <a:effectLst>
          <a:reflection blurRad="12700" stA="24000" endPos="28000" dist="50800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69850" h="3175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34396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Czy trwa akcja ratunkowa</a:t>
          </a:r>
        </a:p>
      </dsp:txBody>
      <dsp:txXfrm>
        <a:off x="726927" y="3467796"/>
        <a:ext cx="5929823" cy="433343"/>
      </dsp:txXfrm>
    </dsp:sp>
    <dsp:sp modelId="{79D94E5A-ED87-4ECD-87EE-EA1D838A6888}">
      <dsp:nvSpPr>
        <dsp:cNvPr id="0" name=""/>
        <dsp:cNvSpPr/>
      </dsp:nvSpPr>
      <dsp:spPr>
        <a:xfrm>
          <a:off x="456088" y="3413628"/>
          <a:ext cx="541679" cy="541679"/>
        </a:xfrm>
        <a:prstGeom prst="ellipse">
          <a:avLst/>
        </a:prstGeom>
        <a:solidFill>
          <a:srgbClr val="FFFF0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3908B-0E6F-4143-A3CA-A7F500BF6546}">
      <dsp:nvSpPr>
        <dsp:cNvPr id="0" name=""/>
        <dsp:cNvSpPr/>
      </dsp:nvSpPr>
      <dsp:spPr>
        <a:xfrm>
          <a:off x="334496" y="4118193"/>
          <a:ext cx="6322254" cy="433343"/>
        </a:xfrm>
        <a:prstGeom prst="rect">
          <a:avLst/>
        </a:prstGeom>
        <a:gradFill rotWithShape="1">
          <a:gsLst>
            <a:gs pos="0">
              <a:schemeClr val="dk1">
                <a:tint val="96000"/>
                <a:satMod val="130000"/>
                <a:lumMod val="114000"/>
              </a:schemeClr>
            </a:gs>
            <a:gs pos="60000">
              <a:schemeClr val="dk1">
                <a:tint val="100000"/>
                <a:satMod val="106000"/>
                <a:lumMod val="110000"/>
              </a:schemeClr>
            </a:gs>
            <a:gs pos="100000">
              <a:schemeClr val="dk1"/>
            </a:gs>
          </a:gsLst>
          <a:lin ang="5400000" scaled="0"/>
        </a:gradFill>
        <a:ln>
          <a:noFill/>
        </a:ln>
        <a:effectLst>
          <a:reflection blurRad="12700" stA="24000" endPos="28000" dist="50800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69850" h="3175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34396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Czy były materiały niebezpieczne</a:t>
          </a:r>
        </a:p>
      </dsp:txBody>
      <dsp:txXfrm>
        <a:off x="334496" y="4118193"/>
        <a:ext cx="6322254" cy="433343"/>
      </dsp:txXfrm>
    </dsp:sp>
    <dsp:sp modelId="{E540AC1F-C022-4C67-B125-F2581368CB9A}">
      <dsp:nvSpPr>
        <dsp:cNvPr id="0" name=""/>
        <dsp:cNvSpPr/>
      </dsp:nvSpPr>
      <dsp:spPr>
        <a:xfrm>
          <a:off x="63656" y="4064025"/>
          <a:ext cx="541679" cy="541679"/>
        </a:xfrm>
        <a:prstGeom prst="ellipse">
          <a:avLst/>
        </a:prstGeom>
        <a:solidFill>
          <a:srgbClr val="FFFF0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18.06.2026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18.06.2026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18.06.2026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18.06.2026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18.06.2026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18.06.2026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18.06.2026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18.06.2026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18.06.2026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18.06.2026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18.06.2026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D98C431-4A22-4BFB-9296-9897B774F499}" type="datetimeFigureOut">
              <a:rPr lang="pl-PL" smtClean="0"/>
              <a:t>18.06.2026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986744" y="6400155"/>
            <a:ext cx="2514600" cy="274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 b="1" i="1" dirty="0">
                <a:solidFill>
                  <a:srgbClr val="FFFF00"/>
                </a:solidFill>
                <a:latin typeface="Arial Narrow" pitchFamily="34" charset="0"/>
              </a:rPr>
              <a:t>Zebrał i opracował : Maciej Belcarz</a:t>
            </a:r>
          </a:p>
        </p:txBody>
      </p:sp>
      <p:pic>
        <p:nvPicPr>
          <p:cNvPr id="10" name="Picture 10" descr="smoczek do joi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344" y="6346974"/>
            <a:ext cx="381000" cy="3810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188640"/>
            <a:ext cx="3816345" cy="10355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Technik  lotniskowych </a:t>
            </a:r>
            <a:r>
              <a:rPr lang="pl-PL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służb operacyjnych</a:t>
            </a:r>
            <a:endParaRPr lang="en-US" sz="2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>
            <a:off x="5081662" y="4876118"/>
            <a:ext cx="4032448" cy="4459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 smtClean="0">
                <a:solidFill>
                  <a:schemeClr val="tx1"/>
                </a:solidFill>
              </a:rPr>
              <a:t>Pracownia programów użytkowych</a:t>
            </a:r>
            <a:endParaRPr lang="en-US" sz="18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0" y="1556792"/>
            <a:ext cx="9144000" cy="331932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04864"/>
            <a:ext cx="3349453" cy="183679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56792"/>
            <a:ext cx="5359836" cy="3319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4293096"/>
            <a:ext cx="3672408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FF00"/>
                </a:solidFill>
                <a:latin typeface="Arial Black" pitchFamily="34" charset="0"/>
              </a:rPr>
              <a:t>Wypadki lotnicze</a:t>
            </a:r>
            <a:endParaRPr lang="pl-PL" sz="2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0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736304" cy="158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95936" y="90872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  <a:latin typeface="Arial Black" pitchFamily="34" charset="0"/>
              </a:rPr>
              <a:t>PROCEDURY</a:t>
            </a:r>
            <a:endParaRPr lang="pl-PL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92896"/>
            <a:ext cx="1366573" cy="91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5"/>
          <p:cNvSpPr txBox="1"/>
          <p:nvPr/>
        </p:nvSpPr>
        <p:spPr>
          <a:xfrm>
            <a:off x="2699792" y="3499691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FF00"/>
                </a:solidFill>
                <a:latin typeface="Arial Black" pitchFamily="34" charset="0"/>
              </a:rPr>
              <a:t>ZGŁOSZENIE</a:t>
            </a:r>
            <a:endParaRPr lang="pl-PL" sz="4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" name="Prążkowana strzałka w prawo 8"/>
          <p:cNvSpPr/>
          <p:nvPr/>
        </p:nvSpPr>
        <p:spPr>
          <a:xfrm rot="5400000">
            <a:off x="3455086" y="5301208"/>
            <a:ext cx="1296144" cy="720080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151620" y="4022910"/>
            <a:ext cx="6120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Każdego </a:t>
            </a:r>
            <a:r>
              <a:rPr lang="pl-PL" sz="1400" dirty="0" smtClean="0"/>
              <a:t>roku PKBWL otrzymuje tysiące </a:t>
            </a:r>
            <a:r>
              <a:rPr lang="pl-PL" sz="1400" dirty="0"/>
              <a:t>zgłoszeń o zdarzeniach </a:t>
            </a:r>
            <a:r>
              <a:rPr lang="pl-PL" sz="1400" dirty="0" smtClean="0"/>
              <a:t>lotniczych. Każdy </a:t>
            </a:r>
            <a:r>
              <a:rPr lang="pl-PL" sz="1400" dirty="0"/>
              <a:t>wypadek i poważny incydent </a:t>
            </a:r>
            <a:r>
              <a:rPr lang="pl-PL" sz="1400" dirty="0" smtClean="0"/>
              <a:t> podlega badaniu, które </a:t>
            </a:r>
            <a:r>
              <a:rPr lang="pl-PL" sz="1400" dirty="0"/>
              <a:t>może być prowadzone przez zainteresowane podmioty pod nadzorem PKBWL.</a:t>
            </a:r>
          </a:p>
        </p:txBody>
      </p:sp>
    </p:spTree>
    <p:extLst>
      <p:ext uri="{BB962C8B-B14F-4D97-AF65-F5344CB8AC3E}">
        <p14:creationId xmlns:p14="http://schemas.microsoft.com/office/powerpoint/2010/main" val="1161883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/>
          <p:nvPr/>
        </p:nvSpPr>
        <p:spPr>
          <a:xfrm>
            <a:off x="1618882" y="40466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FF00"/>
                </a:solidFill>
                <a:latin typeface="Arial Black" pitchFamily="34" charset="0"/>
              </a:rPr>
              <a:t>DZIAŁANIE NA MIEJSCU</a:t>
            </a:r>
            <a:endParaRPr lang="pl-PL" sz="4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" name="Prążkowana strzałka w prawo 8"/>
          <p:cNvSpPr/>
          <p:nvPr/>
        </p:nvSpPr>
        <p:spPr>
          <a:xfrm rot="5400000">
            <a:off x="3474911" y="5733256"/>
            <a:ext cx="1296144" cy="720080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5496" y="3960586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N</a:t>
            </a:r>
            <a:r>
              <a:rPr lang="pl-PL" dirty="0" smtClean="0"/>
              <a:t>a </a:t>
            </a:r>
            <a:r>
              <a:rPr lang="pl-PL" dirty="0"/>
              <a:t>miejsce zdarzenia udaje się zespół wyjazdowy </a:t>
            </a:r>
            <a:r>
              <a:rPr lang="pl-PL" dirty="0" smtClean="0"/>
              <a:t>PKBWL</a:t>
            </a:r>
            <a:r>
              <a:rPr lang="pl-PL" dirty="0"/>
              <a:t>, </a:t>
            </a:r>
            <a:r>
              <a:rPr lang="pl-PL" dirty="0" smtClean="0"/>
              <a:t>Celem Komisji </a:t>
            </a:r>
            <a:r>
              <a:rPr lang="pl-PL" dirty="0"/>
              <a:t>na tym etapie jest uzyskanie dostępnych informacji od służb będących na miejscu zdarzenia, zapewnienie ochrony miejsca zdarzenia, dokonanie wstępnych oględzin, zebranie dowodów, wykonanie dokumentacji fotograficznej, przesłuchanie </a:t>
            </a:r>
            <a:r>
              <a:rPr lang="pl-PL" dirty="0" smtClean="0"/>
              <a:t>świadków.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826" y="980728"/>
            <a:ext cx="4862314" cy="273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994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/>
          <p:nvPr/>
        </p:nvSpPr>
        <p:spPr>
          <a:xfrm>
            <a:off x="1763688" y="260648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latin typeface="Arial Black" pitchFamily="34" charset="0"/>
              </a:rPr>
              <a:t>DZIAŁANIA  ORGANIZACYJNE</a:t>
            </a:r>
            <a:endParaRPr lang="pl-PL" sz="4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" name="Prążkowana strzałka w prawo 8"/>
          <p:cNvSpPr/>
          <p:nvPr/>
        </p:nvSpPr>
        <p:spPr>
          <a:xfrm rot="5400000">
            <a:off x="3474911" y="5733256"/>
            <a:ext cx="1296144" cy="720080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86579" y="418636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P</a:t>
            </a:r>
            <a:r>
              <a:rPr lang="pl-PL" dirty="0" smtClean="0"/>
              <a:t>owiadamianie </a:t>
            </a:r>
            <a:r>
              <a:rPr lang="pl-PL" dirty="0"/>
              <a:t>zainteresowanych służb i organizacji krajowych, powiadamianie organów ds. badania zdarzeń lotniczych zainteresowanych Państw, takich jak Państwo Rejestracji, Operatora, Projektanta </a:t>
            </a:r>
            <a:r>
              <a:rPr lang="pl-PL" dirty="0" smtClean="0"/>
              <a:t>lub </a:t>
            </a:r>
            <a:r>
              <a:rPr lang="pl-PL" dirty="0"/>
              <a:t>Producenta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340" y="1268760"/>
            <a:ext cx="5010900" cy="281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856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/>
          <p:nvPr/>
        </p:nvSpPr>
        <p:spPr>
          <a:xfrm>
            <a:off x="1763688" y="260648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latin typeface="Arial Black" pitchFamily="34" charset="0"/>
              </a:rPr>
              <a:t>PROWADZENIE BADANIA</a:t>
            </a:r>
            <a:endParaRPr lang="pl-PL" sz="4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" name="Prążkowana strzałka w prawo 8"/>
          <p:cNvSpPr/>
          <p:nvPr/>
        </p:nvSpPr>
        <p:spPr>
          <a:xfrm rot="5400000">
            <a:off x="3474911" y="5733256"/>
            <a:ext cx="1296144" cy="720080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21168" y="4221088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Badanie </a:t>
            </a:r>
            <a:r>
              <a:rPr lang="pl-PL" dirty="0"/>
              <a:t>zdarzenia lotniczego przez PKBWL jest procesem technicznym i obejmuje gromadzenie i analizę dowodów w celu ustalenia przyczyn zdarzenia i w stosownych przypadkach, wydanie zaleceń dotyczących bezpieczeństwa. 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071" y="1340768"/>
            <a:ext cx="4787823" cy="269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166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/>
          <p:nvPr/>
        </p:nvSpPr>
        <p:spPr>
          <a:xfrm>
            <a:off x="1763688" y="26064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latin typeface="Arial Black" pitchFamily="34" charset="0"/>
              </a:rPr>
              <a:t>ANALIZA DANYCH</a:t>
            </a:r>
            <a:endParaRPr lang="pl-PL" sz="4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" name="Prążkowana strzałka w prawo 8"/>
          <p:cNvSpPr/>
          <p:nvPr/>
        </p:nvSpPr>
        <p:spPr>
          <a:xfrm rot="5400000">
            <a:off x="3671900" y="5733256"/>
            <a:ext cx="1296144" cy="720080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4104456" cy="274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827584" y="4149080"/>
            <a:ext cx="7110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Zgromadzona dokumentacja i wyniki przeprowadzonych ekspertyz poddawane są analizie przez zespół badawczy w celu ustalenia przyczyn wypadku lub incydentu.</a:t>
            </a:r>
          </a:p>
        </p:txBody>
      </p:sp>
    </p:spTree>
    <p:extLst>
      <p:ext uri="{BB962C8B-B14F-4D97-AF65-F5344CB8AC3E}">
        <p14:creationId xmlns:p14="http://schemas.microsoft.com/office/powerpoint/2010/main" val="2314652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/>
          <p:nvPr/>
        </p:nvSpPr>
        <p:spPr>
          <a:xfrm>
            <a:off x="1763688" y="26064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latin typeface="Arial Black" pitchFamily="34" charset="0"/>
              </a:rPr>
              <a:t>KONSULTACJE</a:t>
            </a:r>
            <a:endParaRPr lang="pl-PL" sz="4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" name="Prążkowana strzałka w prawo 8"/>
          <p:cNvSpPr/>
          <p:nvPr/>
        </p:nvSpPr>
        <p:spPr>
          <a:xfrm rot="5400000">
            <a:off x="3671900" y="5733256"/>
            <a:ext cx="1296144" cy="720080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79512" y="3501008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Opracowanie projektu </a:t>
            </a:r>
            <a:r>
              <a:rPr lang="pl-PL" dirty="0"/>
              <a:t>raportu końcowego zawierający oprócz faktów, analizę i wnioski końcowe, a także, jeżeli to możliwe, przyczyny zdarzenia i czynniki, które się przyczyniły do jego zaistnienia. </a:t>
            </a:r>
            <a:r>
              <a:rPr lang="pl-PL" dirty="0"/>
              <a:t>Projekt raportu przechodzi przez kilka etapów wewnętrznej weryfikacji w PKBWL. Następnie poufny projekt raportu końcowego przekazywany jest do zainteresowanych podmiotów krajowych i państw z prośbą o ich rzeczowe i merytoryczne uwagi,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157" y="783868"/>
            <a:ext cx="4153644" cy="2596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007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/>
          <p:nvPr/>
        </p:nvSpPr>
        <p:spPr>
          <a:xfrm>
            <a:off x="1763688" y="26064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latin typeface="Arial Black" pitchFamily="34" charset="0"/>
              </a:rPr>
              <a:t>RAPORT KOŃCOWY</a:t>
            </a:r>
            <a:endParaRPr lang="pl-PL" sz="4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909888" y="1196752"/>
            <a:ext cx="6606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Po opracowaniu końcowej wersji raportu końcowego jest on przesyłany do zainteresowanych podmiotów, organizacji i państw oraz publikowany na stronie internetowej PKBWL. 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747973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075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/>
          <p:nvPr/>
        </p:nvSpPr>
        <p:spPr>
          <a:xfrm>
            <a:off x="1763688" y="26064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latin typeface="Arial Black" pitchFamily="34" charset="0"/>
              </a:rPr>
              <a:t>RAPORT KOŃCOWY</a:t>
            </a:r>
            <a:endParaRPr lang="pl-PL" sz="4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67" y="1268760"/>
            <a:ext cx="755596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98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47856" y="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FF00"/>
                </a:solidFill>
                <a:latin typeface="Arial Black" pitchFamily="34" charset="0"/>
              </a:rPr>
              <a:t>Definicje</a:t>
            </a:r>
            <a:r>
              <a:rPr lang="pl-PL" sz="28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endParaRPr lang="pl-PL" sz="2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49586" y="1493049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2411760" y="385053"/>
            <a:ext cx="5472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B0F0"/>
                </a:solidFill>
              </a:rPr>
              <a:t>Agencja Unii Europejskiej ds. Bezpieczeństwa Lotniczego (EASA) </a:t>
            </a:r>
            <a:r>
              <a:rPr lang="pl-PL" dirty="0">
                <a:solidFill>
                  <a:srgbClr val="00B0F0"/>
                </a:solidFill>
              </a:rPr>
              <a:t>– </a:t>
            </a:r>
            <a:r>
              <a:rPr lang="pl-PL" sz="1400" dirty="0"/>
              <a:t>agencja </a:t>
            </a:r>
            <a:r>
              <a:rPr lang="pl-PL" sz="1400" dirty="0" smtClean="0"/>
              <a:t>UE </a:t>
            </a:r>
            <a:r>
              <a:rPr lang="pl-PL" sz="1400" dirty="0"/>
              <a:t>z siedzibą w </a:t>
            </a:r>
            <a:r>
              <a:rPr lang="pl-PL" sz="1400" dirty="0" smtClean="0"/>
              <a:t>Kolonii. Do </a:t>
            </a:r>
            <a:r>
              <a:rPr lang="pl-PL" sz="1400" dirty="0"/>
              <a:t>jej głównych celów należy: zapewnienie najwyższego poziomu </a:t>
            </a:r>
            <a:r>
              <a:rPr lang="pl-PL" sz="1400" dirty="0" smtClean="0"/>
              <a:t>bezpieczeństwa, ujednolicanie </a:t>
            </a:r>
            <a:r>
              <a:rPr lang="pl-PL" sz="1400" dirty="0"/>
              <a:t>procesu regulacyjnego oraz certyfikacyjnego w Krajach Członkowskich, wspieranie </a:t>
            </a:r>
            <a:r>
              <a:rPr lang="pl-PL" sz="1400" dirty="0" smtClean="0"/>
              <a:t>rynku </a:t>
            </a:r>
            <a:r>
              <a:rPr lang="pl-PL" sz="1400" dirty="0"/>
              <a:t>lotniczego i stworzenie warunków do </a:t>
            </a:r>
            <a:r>
              <a:rPr lang="pl-PL" sz="1400" dirty="0" smtClean="0"/>
              <a:t>równego oraz współpraca organizacjami </a:t>
            </a:r>
            <a:r>
              <a:rPr lang="pl-PL" sz="1400" dirty="0"/>
              <a:t>lotniczymi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i </a:t>
            </a:r>
            <a:r>
              <a:rPr lang="pl-PL" sz="1400" dirty="0"/>
              <a:t>prawodawcami.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1944216" cy="980104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51520" y="2420888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B0F0"/>
                </a:solidFill>
              </a:rPr>
              <a:t>ADREP</a:t>
            </a:r>
            <a:r>
              <a:rPr lang="pl-PL" dirty="0"/>
              <a:t> – </a:t>
            </a:r>
            <a:r>
              <a:rPr lang="pl-PL" sz="1400" dirty="0">
                <a:solidFill>
                  <a:srgbClr val="FFFF00"/>
                </a:solidFill>
              </a:rPr>
              <a:t>(</a:t>
            </a:r>
            <a:r>
              <a:rPr lang="pl-PL" sz="1400" dirty="0" err="1">
                <a:solidFill>
                  <a:srgbClr val="FFFF00"/>
                </a:solidFill>
              </a:rPr>
              <a:t>Accident</a:t>
            </a:r>
            <a:r>
              <a:rPr lang="pl-PL" sz="1400" dirty="0">
                <a:solidFill>
                  <a:srgbClr val="FFFF00"/>
                </a:solidFill>
              </a:rPr>
              <a:t>/</a:t>
            </a:r>
            <a:r>
              <a:rPr lang="pl-PL" sz="1400" dirty="0" err="1">
                <a:solidFill>
                  <a:srgbClr val="FFFF00"/>
                </a:solidFill>
              </a:rPr>
              <a:t>Incident</a:t>
            </a:r>
            <a:r>
              <a:rPr lang="pl-PL" sz="1400" dirty="0">
                <a:solidFill>
                  <a:srgbClr val="FFFF00"/>
                </a:solidFill>
              </a:rPr>
              <a:t> Data Reporting) </a:t>
            </a:r>
            <a:r>
              <a:rPr lang="pl-PL" sz="1400" dirty="0"/>
              <a:t>jest to system opracowany </a:t>
            </a:r>
            <a:r>
              <a:rPr lang="pl-PL" sz="1400" dirty="0" err="1" smtClean="0"/>
              <a:t>prez</a:t>
            </a:r>
            <a:r>
              <a:rPr lang="pl-PL" sz="1400" dirty="0" smtClean="0"/>
              <a:t> ICAO</a:t>
            </a:r>
            <a:r>
              <a:rPr lang="pl-PL" sz="1400" dirty="0"/>
              <a:t>, mający na celu przekazywanie danych o incydentach i wypadkach lotniczych.</a:t>
            </a:r>
          </a:p>
        </p:txBody>
      </p:sp>
      <p:sp>
        <p:nvSpPr>
          <p:cNvPr id="10" name="Prostokąt 9"/>
          <p:cNvSpPr/>
          <p:nvPr/>
        </p:nvSpPr>
        <p:spPr>
          <a:xfrm>
            <a:off x="523880" y="5013176"/>
            <a:ext cx="829659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B0F0"/>
                </a:solidFill>
              </a:rPr>
              <a:t>ECCAIRS</a:t>
            </a:r>
            <a:r>
              <a:rPr lang="pl-PL" b="1" dirty="0"/>
              <a:t> </a:t>
            </a:r>
            <a:r>
              <a:rPr lang="pl-PL" dirty="0"/>
              <a:t>– </a:t>
            </a:r>
            <a:r>
              <a:rPr lang="pl-PL" sz="1400" dirty="0"/>
              <a:t>(</a:t>
            </a:r>
            <a:r>
              <a:rPr lang="pl-PL" sz="1400" dirty="0" err="1">
                <a:solidFill>
                  <a:srgbClr val="FFFF00"/>
                </a:solidFill>
              </a:rPr>
              <a:t>European</a:t>
            </a:r>
            <a:r>
              <a:rPr lang="pl-PL" sz="1400" dirty="0">
                <a:solidFill>
                  <a:srgbClr val="FFFF00"/>
                </a:solidFill>
              </a:rPr>
              <a:t> </a:t>
            </a:r>
            <a:r>
              <a:rPr lang="pl-PL" sz="1400" dirty="0" err="1">
                <a:solidFill>
                  <a:srgbClr val="FFFF00"/>
                </a:solidFill>
              </a:rPr>
              <a:t>Coordination</a:t>
            </a:r>
            <a:r>
              <a:rPr lang="pl-PL" sz="1400" dirty="0">
                <a:solidFill>
                  <a:srgbClr val="FFFF00"/>
                </a:solidFill>
              </a:rPr>
              <a:t> Center for Aircraft </a:t>
            </a:r>
            <a:r>
              <a:rPr lang="pl-PL" sz="1400" dirty="0" err="1">
                <a:solidFill>
                  <a:srgbClr val="FFFF00"/>
                </a:solidFill>
              </a:rPr>
              <a:t>Incident</a:t>
            </a:r>
            <a:r>
              <a:rPr lang="pl-PL" sz="1400" dirty="0">
                <a:solidFill>
                  <a:srgbClr val="FFFF00"/>
                </a:solidFill>
              </a:rPr>
              <a:t> Reporting Systems)</a:t>
            </a:r>
            <a:r>
              <a:rPr lang="pl-PL" sz="1400" b="1" dirty="0"/>
              <a:t> </a:t>
            </a:r>
            <a:r>
              <a:rPr lang="pl-PL" sz="1400" dirty="0" smtClean="0"/>
              <a:t>Europejski </a:t>
            </a:r>
            <a:r>
              <a:rPr lang="pl-PL" sz="1400" dirty="0"/>
              <a:t>Centralny System Koordynacji Powiadamiania o Zdarzeniach w Lotnictwie, stanowi sieć służącą do współpracy europejskich urzędów lotnictwa cywilnego z organami ds. badania zdarzeń lotniczych w zakresie zgłaszania zdarzeń lotniczych, a także gromadzenia, wymiany i analizy informacji dotyczących bezpieczeństwa lotniczego.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87188"/>
            <a:ext cx="41910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60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16632"/>
            <a:ext cx="558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FF00"/>
                </a:solidFill>
                <a:latin typeface="Arial Black" pitchFamily="34" charset="0"/>
              </a:rPr>
              <a:t>Klasyfikacja zdarzeń lotniczych</a:t>
            </a:r>
            <a:endParaRPr lang="pl-PL" sz="2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49586" y="1493049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1"/>
            <a:ext cx="3759690" cy="25869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5"/>
          <p:cNvSpPr txBox="1"/>
          <p:nvPr/>
        </p:nvSpPr>
        <p:spPr>
          <a:xfrm>
            <a:off x="5436096" y="1856126"/>
            <a:ext cx="2512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  <a:latin typeface="Arial Black" pitchFamily="34" charset="0"/>
              </a:rPr>
              <a:t>WYPADEK</a:t>
            </a:r>
            <a:endParaRPr lang="pl-PL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634259990"/>
              </p:ext>
            </p:extLst>
          </p:nvPr>
        </p:nvGraphicFramePr>
        <p:xfrm>
          <a:off x="-540568" y="3789040"/>
          <a:ext cx="9505056" cy="2623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8584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773" y="314413"/>
            <a:ext cx="558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FF00"/>
                </a:solidFill>
                <a:latin typeface="Arial Black" pitchFamily="34" charset="0"/>
              </a:rPr>
              <a:t>Klasyfikacja zdarzeń lotniczych</a:t>
            </a:r>
            <a:endParaRPr lang="pl-PL" sz="2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323528" y="2840378"/>
            <a:ext cx="2664296" cy="1358007"/>
            <a:chOff x="411743" y="893720"/>
            <a:chExt cx="3239608" cy="1798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51" y="893720"/>
              <a:ext cx="3200400" cy="1798320"/>
            </a:xfrm>
            <a:prstGeom prst="rect">
              <a:avLst/>
            </a:prstGeom>
          </p:spPr>
        </p:pic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743" y="920407"/>
              <a:ext cx="1639408" cy="899031"/>
            </a:xfrm>
            <a:prstGeom prst="rect">
              <a:avLst/>
            </a:prstGeom>
          </p:spPr>
        </p:pic>
      </p:grpSp>
      <p:sp>
        <p:nvSpPr>
          <p:cNvPr id="4" name="Prostokąt 3"/>
          <p:cNvSpPr/>
          <p:nvPr/>
        </p:nvSpPr>
        <p:spPr>
          <a:xfrm>
            <a:off x="3707904" y="1503923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1" dirty="0">
                <a:latin typeface="Times New Roman" pitchFamily="18" charset="0"/>
                <a:cs typeface="Times New Roman" pitchFamily="18" charset="0"/>
              </a:rPr>
              <a:t>Zderzenie śmigłowca z ziemią w trudnym, zalesionym terenie i pożar. Pilot i pasażer obecni na pokładzie śmigłowca ponieśli śmierć.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3707904" y="3857462"/>
            <a:ext cx="5112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1" dirty="0">
                <a:latin typeface="Times New Roman" pitchFamily="18" charset="0"/>
                <a:cs typeface="Times New Roman" pitchFamily="18" charset="0"/>
              </a:rPr>
              <a:t>Podczas podejścia do lądowania z mocnym wiatrem czołowym pilot prawdopodobnie przyziemił dość późno na klapach „10”. Hamowanie było niewystarczająco skuteczne i samolot zderzył się z ogrodzeniem na przedłużeniu DS. Pilot nie doznał obrażeń. Samolot uległ znacznym uszkodzeniom</a:t>
            </a:r>
          </a:p>
        </p:txBody>
      </p:sp>
    </p:spTree>
    <p:extLst>
      <p:ext uri="{BB962C8B-B14F-4D97-AF65-F5344CB8AC3E}">
        <p14:creationId xmlns:p14="http://schemas.microsoft.com/office/powerpoint/2010/main" val="561981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16632"/>
            <a:ext cx="558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FF00"/>
                </a:solidFill>
                <a:latin typeface="Arial Black" pitchFamily="34" charset="0"/>
              </a:rPr>
              <a:t>Klasyfikacja zdarzeń lotniczych</a:t>
            </a:r>
            <a:endParaRPr lang="pl-PL" sz="2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49586" y="1493049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1" name="TextBox 5"/>
          <p:cNvSpPr txBox="1"/>
          <p:nvPr/>
        </p:nvSpPr>
        <p:spPr>
          <a:xfrm>
            <a:off x="5049711" y="1849954"/>
            <a:ext cx="2512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  <a:latin typeface="Arial Black" pitchFamily="34" charset="0"/>
              </a:rPr>
              <a:t>INCYDENT</a:t>
            </a:r>
            <a:endParaRPr lang="pl-PL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90807551"/>
              </p:ext>
            </p:extLst>
          </p:nvPr>
        </p:nvGraphicFramePr>
        <p:xfrm>
          <a:off x="-540568" y="3789040"/>
          <a:ext cx="9505056" cy="2623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Obraz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3706551" cy="246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79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2324" y="301298"/>
            <a:ext cx="558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FF00"/>
                </a:solidFill>
                <a:latin typeface="Arial Black" pitchFamily="34" charset="0"/>
              </a:rPr>
              <a:t>Klasyfikacja zdarzeń lotniczych</a:t>
            </a:r>
            <a:endParaRPr lang="pl-PL" sz="2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323528" y="2840378"/>
            <a:ext cx="2664296" cy="1358007"/>
            <a:chOff x="411743" y="893720"/>
            <a:chExt cx="3239608" cy="1798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51" y="893720"/>
              <a:ext cx="3200400" cy="1798320"/>
            </a:xfrm>
            <a:prstGeom prst="rect">
              <a:avLst/>
            </a:prstGeom>
          </p:spPr>
        </p:pic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743" y="920407"/>
              <a:ext cx="1639408" cy="899031"/>
            </a:xfrm>
            <a:prstGeom prst="rect">
              <a:avLst/>
            </a:prstGeom>
          </p:spPr>
        </p:pic>
      </p:grpSp>
      <p:sp>
        <p:nvSpPr>
          <p:cNvPr id="5" name="Prostokąt 4"/>
          <p:cNvSpPr/>
          <p:nvPr/>
        </p:nvSpPr>
        <p:spPr>
          <a:xfrm>
            <a:off x="3203848" y="980728"/>
            <a:ext cx="48600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1" dirty="0">
                <a:latin typeface="Times New Roman" pitchFamily="18" charset="0"/>
                <a:cs typeface="Times New Roman" pitchFamily="18" charset="0"/>
              </a:rPr>
              <a:t>W trakcie lotu na wysokości około 1725 </a:t>
            </a:r>
            <a:r>
              <a:rPr lang="pl-PL" i="1" dirty="0" err="1">
                <a:latin typeface="Times New Roman" pitchFamily="18" charset="0"/>
                <a:cs typeface="Times New Roman" pitchFamily="18" charset="0"/>
              </a:rPr>
              <a:t>ft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 AGL pilot nieoczekiwanie usłyszał jakby szarpnięcie i nagły spadek mocy silnika uniemożliwiający utrzymanie poziomu lotu. Pilot podjął decyzję o lądowaniu w terenie przygodnym. Pilot nie odniósł żadnych obrażeń ciała. Wiatrakowiec uległ niewielkim uszkodzeniom.</a:t>
            </a:r>
          </a:p>
        </p:txBody>
      </p:sp>
      <p:sp>
        <p:nvSpPr>
          <p:cNvPr id="7" name="Prostokąt 6"/>
          <p:cNvSpPr/>
          <p:nvPr/>
        </p:nvSpPr>
        <p:spPr>
          <a:xfrm>
            <a:off x="3275856" y="3539437"/>
            <a:ext cx="4788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1" dirty="0">
                <a:latin typeface="Times New Roman" pitchFamily="18" charset="0"/>
                <a:cs typeface="Times New Roman" pitchFamily="18" charset="0"/>
              </a:rPr>
              <a:t>Podczas startu załoga w składzie uczeń-pilot i instruktor na wysokości około 200-300 </a:t>
            </a:r>
            <a:r>
              <a:rPr lang="pl-PL" i="1" dirty="0" err="1">
                <a:latin typeface="Times New Roman" pitchFamily="18" charset="0"/>
                <a:cs typeface="Times New Roman" pitchFamily="18" charset="0"/>
              </a:rPr>
              <a:t>ft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 AGL stwierdziła zauważalny spadek mocy silnika. Instruktor przejął stery i rozpoczął odchylanie w lewo w poszukiwaniu najlepszego terenu do lądowania awaryjnego. Lądowanie wykonane prostopadle do kierunku startu, pod wiatr na drodze kołowania. Załoga samolotu bez obrażeń.</a:t>
            </a:r>
          </a:p>
        </p:txBody>
      </p:sp>
      <p:grpSp>
        <p:nvGrpSpPr>
          <p:cNvPr id="11" name="Grupa 10"/>
          <p:cNvGrpSpPr/>
          <p:nvPr/>
        </p:nvGrpSpPr>
        <p:grpSpPr>
          <a:xfrm>
            <a:off x="1187624" y="1268760"/>
            <a:ext cx="1606012" cy="1198489"/>
            <a:chOff x="1098005" y="25646"/>
            <a:chExt cx="1606012" cy="1198489"/>
          </a:xfrm>
        </p:grpSpPr>
        <p:sp>
          <p:nvSpPr>
            <p:cNvPr id="16" name="Prostokąt zaokrąglony 15"/>
            <p:cNvSpPr/>
            <p:nvPr/>
          </p:nvSpPr>
          <p:spPr>
            <a:xfrm>
              <a:off x="1098005" y="25646"/>
              <a:ext cx="1606012" cy="119848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17" name="Prostokąt 16"/>
            <p:cNvSpPr/>
            <p:nvPr/>
          </p:nvSpPr>
          <p:spPr>
            <a:xfrm>
              <a:off x="1156510" y="84151"/>
              <a:ext cx="1489002" cy="1081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91440" rIns="182880" bIns="9144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4800" b="1" kern="12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pl-PL" sz="48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1129119" y="4797152"/>
            <a:ext cx="1606012" cy="1198489"/>
            <a:chOff x="1098005" y="1399703"/>
            <a:chExt cx="1606012" cy="1198489"/>
          </a:xfrm>
        </p:grpSpPr>
        <p:sp>
          <p:nvSpPr>
            <p:cNvPr id="14" name="Prostokąt zaokrąglony 13"/>
            <p:cNvSpPr/>
            <p:nvPr/>
          </p:nvSpPr>
          <p:spPr>
            <a:xfrm>
              <a:off x="1098005" y="1399703"/>
              <a:ext cx="1606012" cy="119848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15" name="Prostokąt 14"/>
            <p:cNvSpPr/>
            <p:nvPr/>
          </p:nvSpPr>
          <p:spPr>
            <a:xfrm>
              <a:off x="1156510" y="1458208"/>
              <a:ext cx="1489002" cy="1081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5740" tIns="102870" rIns="205740" bIns="102870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5400" b="1" kern="12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pl-PL" sz="54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0462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1379571" y="3890712"/>
            <a:ext cx="6888807" cy="1080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558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FF00"/>
                </a:solidFill>
                <a:latin typeface="Arial Black" pitchFamily="34" charset="0"/>
              </a:rPr>
              <a:t>Struktura PKBWL</a:t>
            </a:r>
            <a:endParaRPr lang="pl-PL" sz="2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1127216" y="620688"/>
            <a:ext cx="1782748" cy="93610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Minister</a:t>
            </a:r>
          </a:p>
          <a:p>
            <a:pPr algn="ctr"/>
            <a:r>
              <a:rPr lang="pl-PL" dirty="0" smtClean="0"/>
              <a:t>infrastruktury</a:t>
            </a:r>
            <a:endParaRPr lang="pl-PL" dirty="0"/>
          </a:p>
        </p:txBody>
      </p:sp>
      <p:sp>
        <p:nvSpPr>
          <p:cNvPr id="18" name="Prostokąt zaokrąglony 17"/>
          <p:cNvSpPr/>
          <p:nvPr/>
        </p:nvSpPr>
        <p:spPr>
          <a:xfrm>
            <a:off x="3995936" y="620688"/>
            <a:ext cx="2016223" cy="93610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Przewodniczący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PKBWL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2167796" y="1954850"/>
            <a:ext cx="1782748" cy="93610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sekretariat</a:t>
            </a:r>
            <a:endParaRPr lang="pl-PL" dirty="0"/>
          </a:p>
        </p:txBody>
      </p:sp>
      <p:sp>
        <p:nvSpPr>
          <p:cNvPr id="21" name="Prostokąt zaokrąglony 20"/>
          <p:cNvSpPr/>
          <p:nvPr/>
        </p:nvSpPr>
        <p:spPr>
          <a:xfrm>
            <a:off x="943660" y="3501008"/>
            <a:ext cx="1782748" cy="93610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W-ce przew.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ds. pilotażowych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1663740" y="4753464"/>
            <a:ext cx="1782748" cy="93610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członkowie</a:t>
            </a:r>
            <a:endParaRPr lang="pl-PL" dirty="0"/>
          </a:p>
        </p:txBody>
      </p:sp>
      <p:sp>
        <p:nvSpPr>
          <p:cNvPr id="24" name="Prostokąt zaokrąglony 23"/>
          <p:cNvSpPr/>
          <p:nvPr/>
        </p:nvSpPr>
        <p:spPr>
          <a:xfrm>
            <a:off x="4868250" y="4753464"/>
            <a:ext cx="1782748" cy="93610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członkowie</a:t>
            </a:r>
            <a:endParaRPr lang="pl-PL" dirty="0"/>
          </a:p>
        </p:txBody>
      </p:sp>
      <p:sp>
        <p:nvSpPr>
          <p:cNvPr id="25" name="Prostokąt zaokrąglony 24"/>
          <p:cNvSpPr/>
          <p:nvPr/>
        </p:nvSpPr>
        <p:spPr>
          <a:xfrm>
            <a:off x="1691744" y="5864102"/>
            <a:ext cx="4959254" cy="936104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Eksperci PKBWL</a:t>
            </a:r>
            <a:endParaRPr lang="pl-PL" dirty="0"/>
          </a:p>
        </p:txBody>
      </p:sp>
      <p:sp>
        <p:nvSpPr>
          <p:cNvPr id="8" name="Strzałka w prawo 7"/>
          <p:cNvSpPr/>
          <p:nvPr/>
        </p:nvSpPr>
        <p:spPr>
          <a:xfrm>
            <a:off x="3124739" y="872716"/>
            <a:ext cx="768980" cy="432048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trzałka w prawo 25"/>
          <p:cNvSpPr/>
          <p:nvPr/>
        </p:nvSpPr>
        <p:spPr>
          <a:xfrm rot="5400000">
            <a:off x="4195796" y="2318776"/>
            <a:ext cx="1666395" cy="410036"/>
          </a:xfrm>
          <a:prstGeom prst="rightArrow">
            <a:avLst/>
          </a:prstGeom>
          <a:solidFill>
            <a:srgbClr val="00B0F0"/>
          </a:solidFill>
          <a:effectLst>
            <a:reflection blurRad="12700" stA="24000" endPos="28000" dist="50800" dir="5400000" sy="-100000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Strzałka w prawo 26"/>
          <p:cNvSpPr/>
          <p:nvPr/>
        </p:nvSpPr>
        <p:spPr>
          <a:xfrm>
            <a:off x="4054996" y="2300648"/>
            <a:ext cx="768980" cy="216024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Wygięta strzałka 8"/>
          <p:cNvSpPr/>
          <p:nvPr/>
        </p:nvSpPr>
        <p:spPr>
          <a:xfrm flipV="1">
            <a:off x="1175581" y="4553481"/>
            <a:ext cx="360040" cy="892416"/>
          </a:xfrm>
          <a:prstGeom prst="bentArrow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8" name="Wygięta strzałka 27"/>
          <p:cNvSpPr/>
          <p:nvPr/>
        </p:nvSpPr>
        <p:spPr>
          <a:xfrm flipV="1">
            <a:off x="4328036" y="4581128"/>
            <a:ext cx="360040" cy="892416"/>
          </a:xfrm>
          <a:prstGeom prst="bentArrow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9" name="Prostokąt zaokrąglony 28"/>
          <p:cNvSpPr/>
          <p:nvPr/>
        </p:nvSpPr>
        <p:spPr>
          <a:xfrm>
            <a:off x="4137619" y="3501008"/>
            <a:ext cx="1782748" cy="93610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W-ce przew.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ds. technicznych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0" name="Prostokąt zaokrąglony 29"/>
          <p:cNvSpPr/>
          <p:nvPr/>
        </p:nvSpPr>
        <p:spPr>
          <a:xfrm>
            <a:off x="7092280" y="3501008"/>
            <a:ext cx="1782748" cy="93610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Sekretarz 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PKBWL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34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6206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FF00"/>
                </a:solidFill>
                <a:latin typeface="Arial Black" pitchFamily="34" charset="0"/>
              </a:rPr>
              <a:t>ZDARZENIE</a:t>
            </a:r>
            <a:endParaRPr lang="pl-PL" sz="2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1556472"/>
              </p:ext>
            </p:extLst>
          </p:nvPr>
        </p:nvGraphicFramePr>
        <p:xfrm>
          <a:off x="1691680" y="25649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8431"/>
            <a:ext cx="3960440" cy="22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71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44390488"/>
              </p:ext>
            </p:extLst>
          </p:nvPr>
        </p:nvGraphicFramePr>
        <p:xfrm>
          <a:off x="1403648" y="332656"/>
          <a:ext cx="672040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rostokąt 1"/>
          <p:cNvSpPr/>
          <p:nvPr/>
        </p:nvSpPr>
        <p:spPr>
          <a:xfrm>
            <a:off x="269521" y="5445224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Podmioty zobowiązane do zgłaszania zdarzeń lotniczych mają obowiązek dokonania tej czynności </a:t>
            </a:r>
            <a:r>
              <a:rPr lang="pl-PL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niezwłocznie - </a:t>
            </a:r>
            <a:r>
              <a:rPr lang="pl-PL" sz="1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później niż </a:t>
            </a:r>
            <a:r>
              <a:rPr lang="pl-PL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 godziny </a:t>
            </a:r>
            <a:r>
              <a:rPr lang="pl-PL" sz="1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chwili, </a:t>
            </a:r>
            <a:r>
              <a:rPr lang="pl-PL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1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której dowiedziały się o zdarzeniu, przy użyciu dowolnego dostępnego środka łączności.</a:t>
            </a:r>
          </a:p>
        </p:txBody>
      </p:sp>
    </p:spTree>
    <p:extLst>
      <p:ext uri="{BB962C8B-B14F-4D97-AF65-F5344CB8AC3E}">
        <p14:creationId xmlns:p14="http://schemas.microsoft.com/office/powerpoint/2010/main" val="732230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1159</TotalTime>
  <Words>784</Words>
  <Application>Microsoft Office PowerPoint</Application>
  <PresentationFormat>Pokaz na ekranie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Perspective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Maciek</dc:creator>
  <cp:lastModifiedBy>Balcerek</cp:lastModifiedBy>
  <cp:revision>99</cp:revision>
  <dcterms:created xsi:type="dcterms:W3CDTF">2015-07-23T09:06:52Z</dcterms:created>
  <dcterms:modified xsi:type="dcterms:W3CDTF">2026-06-18T07:36:17Z</dcterms:modified>
</cp:coreProperties>
</file>