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81" r:id="rId3"/>
    <p:sldId id="257" r:id="rId4"/>
    <p:sldId id="260" r:id="rId5"/>
    <p:sldId id="264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73" r:id="rId28"/>
    <p:sldId id="275" r:id="rId29"/>
    <p:sldId id="276" r:id="rId30"/>
    <p:sldId id="277" r:id="rId31"/>
    <p:sldId id="278" r:id="rId32"/>
    <p:sldId id="279" r:id="rId33"/>
    <p:sldId id="280" r:id="rId34"/>
    <p:sldId id="282" r:id="rId35"/>
    <p:sldId id="293" r:id="rId36"/>
    <p:sldId id="294" r:id="rId37"/>
    <p:sldId id="295" r:id="rId38"/>
    <p:sldId id="296" r:id="rId39"/>
    <p:sldId id="297" r:id="rId40"/>
    <p:sldId id="298" r:id="rId41"/>
    <p:sldId id="299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125" d="100"/>
          <a:sy n="125" d="100"/>
        </p:scale>
        <p:origin x="-3144" y="-10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5E8D23-CAE9-48AF-BC9D-8E779E96F9AF}" type="doc">
      <dgm:prSet loTypeId="urn:microsoft.com/office/officeart/2005/8/layout/chevron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08D03200-E95A-4BC3-82BC-BEE65297861F}">
      <dgm:prSet phldrT="[Tekst]"/>
      <dgm:spPr/>
      <dgm:t>
        <a:bodyPr/>
        <a:lstStyle/>
        <a:p>
          <a:r>
            <a:rPr lang="pl-PL" dirty="0" smtClean="0"/>
            <a:t>.</a:t>
          </a:r>
          <a:endParaRPr lang="pl-PL" dirty="0"/>
        </a:p>
      </dgm:t>
    </dgm:pt>
    <dgm:pt modelId="{264F758F-073B-4329-9CA5-8C38CE3112B6}" type="parTrans" cxnId="{FFDBF1E3-EF01-465C-938C-9F45EB052D36}">
      <dgm:prSet/>
      <dgm:spPr/>
      <dgm:t>
        <a:bodyPr/>
        <a:lstStyle/>
        <a:p>
          <a:endParaRPr lang="pl-PL"/>
        </a:p>
      </dgm:t>
    </dgm:pt>
    <dgm:pt modelId="{4EE5DDE9-740A-473B-A104-5E7D8A68C8C4}" type="sibTrans" cxnId="{FFDBF1E3-EF01-465C-938C-9F45EB052D36}">
      <dgm:prSet/>
      <dgm:spPr/>
      <dgm:t>
        <a:bodyPr/>
        <a:lstStyle/>
        <a:p>
          <a:endParaRPr lang="pl-PL"/>
        </a:p>
      </dgm:t>
    </dgm:pt>
    <dgm:pt modelId="{60335008-A467-46BF-A75F-D8C771FA73DC}">
      <dgm:prSet phldrT="[Tekst]"/>
      <dgm:spPr/>
      <dgm:t>
        <a:bodyPr/>
        <a:lstStyle/>
        <a:p>
          <a:r>
            <a:rPr lang="pl-PL" dirty="0" smtClean="0"/>
            <a:t>Temperatura powietrza</a:t>
          </a:r>
          <a:endParaRPr lang="pl-PL" dirty="0"/>
        </a:p>
      </dgm:t>
    </dgm:pt>
    <dgm:pt modelId="{D4810645-0B61-4B33-96D2-E9A3FAF3188B}" type="parTrans" cxnId="{7464BECD-8BB6-4F61-A150-7AAEDA13F05A}">
      <dgm:prSet/>
      <dgm:spPr/>
      <dgm:t>
        <a:bodyPr/>
        <a:lstStyle/>
        <a:p>
          <a:endParaRPr lang="pl-PL"/>
        </a:p>
      </dgm:t>
    </dgm:pt>
    <dgm:pt modelId="{CE69C331-0FCD-409B-B900-33154FCEA105}" type="sibTrans" cxnId="{7464BECD-8BB6-4F61-A150-7AAEDA13F05A}">
      <dgm:prSet/>
      <dgm:spPr/>
      <dgm:t>
        <a:bodyPr/>
        <a:lstStyle/>
        <a:p>
          <a:endParaRPr lang="pl-PL"/>
        </a:p>
      </dgm:t>
    </dgm:pt>
    <dgm:pt modelId="{06B12596-33DA-4125-976A-C8D16C4AC657}">
      <dgm:prSet phldrT="[Tekst]"/>
      <dgm:spPr/>
      <dgm:t>
        <a:bodyPr/>
        <a:lstStyle/>
        <a:p>
          <a:r>
            <a:rPr lang="pl-PL" dirty="0" smtClean="0"/>
            <a:t>Ciśnienie powietrza</a:t>
          </a:r>
          <a:endParaRPr lang="pl-PL" dirty="0"/>
        </a:p>
      </dgm:t>
    </dgm:pt>
    <dgm:pt modelId="{5F85E466-5804-4348-ABB7-844990628DEC}" type="parTrans" cxnId="{21DE04B9-72DD-44EB-91F0-3035940F2A12}">
      <dgm:prSet/>
      <dgm:spPr/>
      <dgm:t>
        <a:bodyPr/>
        <a:lstStyle/>
        <a:p>
          <a:endParaRPr lang="pl-PL"/>
        </a:p>
      </dgm:t>
    </dgm:pt>
    <dgm:pt modelId="{6030A254-97F1-4B1E-A569-B892F8B037C0}" type="sibTrans" cxnId="{21DE04B9-72DD-44EB-91F0-3035940F2A12}">
      <dgm:prSet/>
      <dgm:spPr/>
      <dgm:t>
        <a:bodyPr/>
        <a:lstStyle/>
        <a:p>
          <a:endParaRPr lang="pl-PL"/>
        </a:p>
      </dgm:t>
    </dgm:pt>
    <dgm:pt modelId="{608A4629-B3CE-431F-9371-7E2DBE22DE1C}">
      <dgm:prSet phldrT="[Tekst]"/>
      <dgm:spPr/>
      <dgm:t>
        <a:bodyPr/>
        <a:lstStyle/>
        <a:p>
          <a:r>
            <a:rPr lang="pl-PL" dirty="0" smtClean="0"/>
            <a:t>.</a:t>
          </a:r>
          <a:endParaRPr lang="pl-PL" dirty="0"/>
        </a:p>
      </dgm:t>
    </dgm:pt>
    <dgm:pt modelId="{F16BFEF6-708B-479F-BE32-FD91D1EE03B4}" type="parTrans" cxnId="{1E028A16-B118-4541-BB70-C24D2681A792}">
      <dgm:prSet/>
      <dgm:spPr/>
      <dgm:t>
        <a:bodyPr/>
        <a:lstStyle/>
        <a:p>
          <a:endParaRPr lang="pl-PL"/>
        </a:p>
      </dgm:t>
    </dgm:pt>
    <dgm:pt modelId="{E93A00EC-5918-40DA-93FC-7E93026EF9B0}" type="sibTrans" cxnId="{1E028A16-B118-4541-BB70-C24D2681A792}">
      <dgm:prSet/>
      <dgm:spPr/>
      <dgm:t>
        <a:bodyPr/>
        <a:lstStyle/>
        <a:p>
          <a:endParaRPr lang="pl-PL"/>
        </a:p>
      </dgm:t>
    </dgm:pt>
    <dgm:pt modelId="{F1D2E1CB-C0C4-4A0E-B4B1-2B9DAC102D21}">
      <dgm:prSet phldrT="[Tekst]"/>
      <dgm:spPr/>
      <dgm:t>
        <a:bodyPr/>
        <a:lstStyle/>
        <a:p>
          <a:r>
            <a:rPr lang="pl-PL" dirty="0" smtClean="0"/>
            <a:t>Gęstość powietrza</a:t>
          </a:r>
          <a:endParaRPr lang="pl-PL" dirty="0"/>
        </a:p>
      </dgm:t>
    </dgm:pt>
    <dgm:pt modelId="{8639F24C-BC92-41AC-94B0-66BC6F442ED8}" type="parTrans" cxnId="{30950F88-F92E-4EC0-9508-B52C412547B5}">
      <dgm:prSet/>
      <dgm:spPr/>
      <dgm:t>
        <a:bodyPr/>
        <a:lstStyle/>
        <a:p>
          <a:endParaRPr lang="pl-PL"/>
        </a:p>
      </dgm:t>
    </dgm:pt>
    <dgm:pt modelId="{68550DBF-5EDD-4B82-8225-755C8672F12B}" type="sibTrans" cxnId="{30950F88-F92E-4EC0-9508-B52C412547B5}">
      <dgm:prSet/>
      <dgm:spPr/>
      <dgm:t>
        <a:bodyPr/>
        <a:lstStyle/>
        <a:p>
          <a:endParaRPr lang="pl-PL"/>
        </a:p>
      </dgm:t>
    </dgm:pt>
    <dgm:pt modelId="{242DA5C1-8DF1-4283-B59A-B05D2D4A1495}">
      <dgm:prSet phldrT="[Tekst]"/>
      <dgm:spPr/>
      <dgm:t>
        <a:bodyPr/>
        <a:lstStyle/>
        <a:p>
          <a:r>
            <a:rPr lang="pl-PL" dirty="0" smtClean="0"/>
            <a:t>.</a:t>
          </a:r>
          <a:endParaRPr lang="pl-PL" dirty="0"/>
        </a:p>
      </dgm:t>
    </dgm:pt>
    <dgm:pt modelId="{58D38DF8-5F33-49BC-8C79-A42EBFBECB89}" type="parTrans" cxnId="{D8A0CF8A-C38C-4A71-B613-85314F5FB695}">
      <dgm:prSet/>
      <dgm:spPr/>
      <dgm:t>
        <a:bodyPr/>
        <a:lstStyle/>
        <a:p>
          <a:endParaRPr lang="pl-PL"/>
        </a:p>
      </dgm:t>
    </dgm:pt>
    <dgm:pt modelId="{DAB0A978-EAA3-4FDA-B2DA-7185B7D34D1E}" type="sibTrans" cxnId="{D8A0CF8A-C38C-4A71-B613-85314F5FB695}">
      <dgm:prSet/>
      <dgm:spPr/>
      <dgm:t>
        <a:bodyPr/>
        <a:lstStyle/>
        <a:p>
          <a:endParaRPr lang="pl-PL"/>
        </a:p>
      </dgm:t>
    </dgm:pt>
    <dgm:pt modelId="{E0358501-9F3E-45D9-895A-8896BA292D72}">
      <dgm:prSet/>
      <dgm:spPr/>
      <dgm:t>
        <a:bodyPr/>
        <a:lstStyle/>
        <a:p>
          <a:r>
            <a:rPr lang="pl-PL" dirty="0" smtClean="0"/>
            <a:t>Wilgotność powietrza</a:t>
          </a:r>
          <a:endParaRPr lang="pl-PL" dirty="0"/>
        </a:p>
      </dgm:t>
    </dgm:pt>
    <dgm:pt modelId="{DEB34461-AAB8-4D7F-96BF-CCE736BF3DB6}" type="parTrans" cxnId="{F817120D-E9F4-4C57-BEC2-8239B2CAA073}">
      <dgm:prSet/>
      <dgm:spPr/>
      <dgm:t>
        <a:bodyPr/>
        <a:lstStyle/>
        <a:p>
          <a:endParaRPr lang="pl-PL"/>
        </a:p>
      </dgm:t>
    </dgm:pt>
    <dgm:pt modelId="{62246CD3-FF2C-45DD-8437-D4EC320DEFDD}" type="sibTrans" cxnId="{F817120D-E9F4-4C57-BEC2-8239B2CAA073}">
      <dgm:prSet/>
      <dgm:spPr/>
      <dgm:t>
        <a:bodyPr/>
        <a:lstStyle/>
        <a:p>
          <a:endParaRPr lang="pl-PL"/>
        </a:p>
      </dgm:t>
    </dgm:pt>
    <dgm:pt modelId="{96A90434-D7FE-4840-99F2-6EA76CE5D567}">
      <dgm:prSet/>
      <dgm:spPr/>
      <dgm:t>
        <a:bodyPr/>
        <a:lstStyle/>
        <a:p>
          <a:r>
            <a:rPr lang="pl-PL" dirty="0" smtClean="0"/>
            <a:t>.</a:t>
          </a:r>
          <a:endParaRPr lang="pl-PL" dirty="0"/>
        </a:p>
      </dgm:t>
    </dgm:pt>
    <dgm:pt modelId="{0BD57D14-2C6D-4F0D-A033-B4DB00775050}" type="parTrans" cxnId="{08C0D04A-8011-4AAA-9DD1-F429047FA47C}">
      <dgm:prSet/>
      <dgm:spPr/>
      <dgm:t>
        <a:bodyPr/>
        <a:lstStyle/>
        <a:p>
          <a:endParaRPr lang="pl-PL"/>
        </a:p>
      </dgm:t>
    </dgm:pt>
    <dgm:pt modelId="{2F767ECD-2A50-4EE2-84FD-A6754CC9C1A2}" type="sibTrans" cxnId="{08C0D04A-8011-4AAA-9DD1-F429047FA47C}">
      <dgm:prSet/>
      <dgm:spPr/>
      <dgm:t>
        <a:bodyPr/>
        <a:lstStyle/>
        <a:p>
          <a:endParaRPr lang="pl-PL"/>
        </a:p>
      </dgm:t>
    </dgm:pt>
    <dgm:pt modelId="{5337E809-3F7D-46A0-8327-C2BCB6423F50}">
      <dgm:prSet/>
      <dgm:spPr/>
      <dgm:t>
        <a:bodyPr/>
        <a:lstStyle/>
        <a:p>
          <a:r>
            <a:rPr lang="pl-PL" dirty="0" smtClean="0"/>
            <a:t>Ruchy pionowe powietrza</a:t>
          </a:r>
          <a:endParaRPr lang="pl-PL" dirty="0"/>
        </a:p>
      </dgm:t>
    </dgm:pt>
    <dgm:pt modelId="{80C48892-58D1-4E60-8786-EA647C3F7482}" type="parTrans" cxnId="{EFE2200E-F250-46B8-83D1-9781CDC7672D}">
      <dgm:prSet/>
      <dgm:spPr/>
      <dgm:t>
        <a:bodyPr/>
        <a:lstStyle/>
        <a:p>
          <a:endParaRPr lang="pl-PL"/>
        </a:p>
      </dgm:t>
    </dgm:pt>
    <dgm:pt modelId="{A525F651-C968-410C-A6E0-DA63E43D9D30}" type="sibTrans" cxnId="{EFE2200E-F250-46B8-83D1-9781CDC7672D}">
      <dgm:prSet/>
      <dgm:spPr/>
      <dgm:t>
        <a:bodyPr/>
        <a:lstStyle/>
        <a:p>
          <a:endParaRPr lang="pl-PL"/>
        </a:p>
      </dgm:t>
    </dgm:pt>
    <dgm:pt modelId="{7DC25214-E7EA-49E5-8284-4E445653C59D}">
      <dgm:prSet/>
      <dgm:spPr/>
      <dgm:t>
        <a:bodyPr/>
        <a:lstStyle/>
        <a:p>
          <a:r>
            <a:rPr lang="pl-PL" dirty="0" smtClean="0"/>
            <a:t>.</a:t>
          </a:r>
          <a:endParaRPr lang="pl-PL" dirty="0"/>
        </a:p>
      </dgm:t>
    </dgm:pt>
    <dgm:pt modelId="{E277E4B6-F0ED-48D9-8411-F7DD4BBFEBF5}" type="parTrans" cxnId="{1C0127DA-EF84-4A42-811F-F7A4EC722A51}">
      <dgm:prSet/>
      <dgm:spPr/>
      <dgm:t>
        <a:bodyPr/>
        <a:lstStyle/>
        <a:p>
          <a:endParaRPr lang="pl-PL"/>
        </a:p>
      </dgm:t>
    </dgm:pt>
    <dgm:pt modelId="{0D60DA4E-F3A8-48D5-8E1D-C8413645710F}" type="sibTrans" cxnId="{1C0127DA-EF84-4A42-811F-F7A4EC722A51}">
      <dgm:prSet/>
      <dgm:spPr/>
      <dgm:t>
        <a:bodyPr/>
        <a:lstStyle/>
        <a:p>
          <a:endParaRPr lang="pl-PL"/>
        </a:p>
      </dgm:t>
    </dgm:pt>
    <dgm:pt modelId="{3739CBAC-1ED0-4C8F-A751-32E0994D9C67}">
      <dgm:prSet/>
      <dgm:spPr/>
      <dgm:t>
        <a:bodyPr/>
        <a:lstStyle/>
        <a:p>
          <a:r>
            <a:rPr lang="pl-PL" dirty="0" smtClean="0"/>
            <a:t>Chmury i opady</a:t>
          </a:r>
          <a:endParaRPr lang="pl-PL" dirty="0"/>
        </a:p>
      </dgm:t>
    </dgm:pt>
    <dgm:pt modelId="{82710558-1E89-46C3-9E38-9ADF18666C78}" type="parTrans" cxnId="{C536FC23-E797-4CE3-9963-91C3143ACD49}">
      <dgm:prSet/>
      <dgm:spPr/>
      <dgm:t>
        <a:bodyPr/>
        <a:lstStyle/>
        <a:p>
          <a:endParaRPr lang="pl-PL"/>
        </a:p>
      </dgm:t>
    </dgm:pt>
    <dgm:pt modelId="{22556061-1E74-4775-9AF3-60700FD9A41F}" type="sibTrans" cxnId="{C536FC23-E797-4CE3-9963-91C3143ACD49}">
      <dgm:prSet/>
      <dgm:spPr/>
      <dgm:t>
        <a:bodyPr/>
        <a:lstStyle/>
        <a:p>
          <a:endParaRPr lang="pl-PL"/>
        </a:p>
      </dgm:t>
    </dgm:pt>
    <dgm:pt modelId="{1ABD04B4-6CA0-4029-A1B2-22E74B58FCD0}">
      <dgm:prSet/>
      <dgm:spPr/>
      <dgm:t>
        <a:bodyPr/>
        <a:lstStyle/>
        <a:p>
          <a:endParaRPr lang="pl-PL" dirty="0"/>
        </a:p>
      </dgm:t>
    </dgm:pt>
    <dgm:pt modelId="{016C1906-09B8-467F-AFF6-403D1CDBDB88}" type="parTrans" cxnId="{389BC28D-F6C4-4417-B436-F7EAB4E1B7F5}">
      <dgm:prSet/>
      <dgm:spPr/>
      <dgm:t>
        <a:bodyPr/>
        <a:lstStyle/>
        <a:p>
          <a:endParaRPr lang="pl-PL"/>
        </a:p>
      </dgm:t>
    </dgm:pt>
    <dgm:pt modelId="{DB85CF08-696A-4D00-903C-4752F45DF148}" type="sibTrans" cxnId="{389BC28D-F6C4-4417-B436-F7EAB4E1B7F5}">
      <dgm:prSet/>
      <dgm:spPr/>
      <dgm:t>
        <a:bodyPr/>
        <a:lstStyle/>
        <a:p>
          <a:endParaRPr lang="pl-PL"/>
        </a:p>
      </dgm:t>
    </dgm:pt>
    <dgm:pt modelId="{48BEAE0F-5B76-4DC7-82F0-8A486E972A57}">
      <dgm:prSet/>
      <dgm:spPr/>
      <dgm:t>
        <a:bodyPr/>
        <a:lstStyle/>
        <a:p>
          <a:r>
            <a:rPr lang="pl-PL" dirty="0" smtClean="0"/>
            <a:t>Wiatry dolne i górne</a:t>
          </a:r>
          <a:endParaRPr lang="pl-PL" dirty="0"/>
        </a:p>
      </dgm:t>
    </dgm:pt>
    <dgm:pt modelId="{E2906660-E263-4884-8DD7-4DEC428B9E19}" type="parTrans" cxnId="{A377A6B6-9C0B-42AE-BDBA-FD246BD3FBEC}">
      <dgm:prSet/>
      <dgm:spPr/>
      <dgm:t>
        <a:bodyPr/>
        <a:lstStyle/>
        <a:p>
          <a:endParaRPr lang="pl-PL"/>
        </a:p>
      </dgm:t>
    </dgm:pt>
    <dgm:pt modelId="{79864817-D5A0-46D4-AE40-70464A948B08}" type="sibTrans" cxnId="{A377A6B6-9C0B-42AE-BDBA-FD246BD3FBEC}">
      <dgm:prSet/>
      <dgm:spPr/>
      <dgm:t>
        <a:bodyPr/>
        <a:lstStyle/>
        <a:p>
          <a:endParaRPr lang="pl-PL"/>
        </a:p>
      </dgm:t>
    </dgm:pt>
    <dgm:pt modelId="{9E07B782-B92C-4C4F-B86B-CC223961AFBF}">
      <dgm:prSet/>
      <dgm:spPr/>
      <dgm:t>
        <a:bodyPr/>
        <a:lstStyle/>
        <a:p>
          <a:r>
            <a:rPr lang="pl-PL" dirty="0" smtClean="0"/>
            <a:t>.</a:t>
          </a:r>
          <a:endParaRPr lang="pl-PL" dirty="0"/>
        </a:p>
      </dgm:t>
    </dgm:pt>
    <dgm:pt modelId="{16B87436-98DE-4100-B4FD-D0951EE94EE1}" type="parTrans" cxnId="{F8376B38-9220-48C6-97C6-B5821048D59B}">
      <dgm:prSet/>
      <dgm:spPr/>
      <dgm:t>
        <a:bodyPr/>
        <a:lstStyle/>
        <a:p>
          <a:endParaRPr lang="pl-PL"/>
        </a:p>
      </dgm:t>
    </dgm:pt>
    <dgm:pt modelId="{78717F9F-589F-46E3-A9D3-FCF173958014}" type="sibTrans" cxnId="{F8376B38-9220-48C6-97C6-B5821048D59B}">
      <dgm:prSet/>
      <dgm:spPr/>
      <dgm:t>
        <a:bodyPr/>
        <a:lstStyle/>
        <a:p>
          <a:endParaRPr lang="pl-PL"/>
        </a:p>
      </dgm:t>
    </dgm:pt>
    <dgm:pt modelId="{72991278-0744-49BD-A050-AB57A7674B23}">
      <dgm:prSet/>
      <dgm:spPr/>
      <dgm:t>
        <a:bodyPr/>
        <a:lstStyle/>
        <a:p>
          <a:r>
            <a:rPr lang="pl-PL" dirty="0" smtClean="0"/>
            <a:t>Widzialność</a:t>
          </a:r>
          <a:endParaRPr lang="pl-PL" dirty="0"/>
        </a:p>
      </dgm:t>
    </dgm:pt>
    <dgm:pt modelId="{2C23D688-6253-49F4-BE7E-13E3B664E188}" type="parTrans" cxnId="{5B932B04-21CF-4251-A60E-2A0655705890}">
      <dgm:prSet/>
      <dgm:spPr/>
      <dgm:t>
        <a:bodyPr/>
        <a:lstStyle/>
        <a:p>
          <a:endParaRPr lang="pl-PL"/>
        </a:p>
      </dgm:t>
    </dgm:pt>
    <dgm:pt modelId="{722CC3A9-3885-4ADF-BD6F-6D128FADE25E}" type="sibTrans" cxnId="{5B932B04-21CF-4251-A60E-2A0655705890}">
      <dgm:prSet/>
      <dgm:spPr/>
      <dgm:t>
        <a:bodyPr/>
        <a:lstStyle/>
        <a:p>
          <a:endParaRPr lang="pl-PL"/>
        </a:p>
      </dgm:t>
    </dgm:pt>
    <dgm:pt modelId="{B7D80C3A-C45E-415E-95AE-61258F0F5312}">
      <dgm:prSet/>
      <dgm:spPr/>
      <dgm:t>
        <a:bodyPr/>
        <a:lstStyle/>
        <a:p>
          <a:r>
            <a:rPr lang="pl-PL" dirty="0" smtClean="0"/>
            <a:t>.</a:t>
          </a:r>
          <a:endParaRPr lang="pl-PL" dirty="0"/>
        </a:p>
      </dgm:t>
    </dgm:pt>
    <dgm:pt modelId="{E764679D-278A-443C-B246-A71AE14890CC}" type="parTrans" cxnId="{6CBB8B58-2FA1-4EBD-8F32-D3CF89870E93}">
      <dgm:prSet/>
      <dgm:spPr/>
      <dgm:t>
        <a:bodyPr/>
        <a:lstStyle/>
        <a:p>
          <a:endParaRPr lang="pl-PL"/>
        </a:p>
      </dgm:t>
    </dgm:pt>
    <dgm:pt modelId="{74681EE4-4BEE-4B88-919F-507F6576A719}" type="sibTrans" cxnId="{6CBB8B58-2FA1-4EBD-8F32-D3CF89870E93}">
      <dgm:prSet/>
      <dgm:spPr/>
      <dgm:t>
        <a:bodyPr/>
        <a:lstStyle/>
        <a:p>
          <a:endParaRPr lang="pl-PL"/>
        </a:p>
      </dgm:t>
    </dgm:pt>
    <dgm:pt modelId="{13FD2858-C485-402D-8D85-2365103D6EEA}">
      <dgm:prSet/>
      <dgm:spPr/>
      <dgm:t>
        <a:bodyPr/>
        <a:lstStyle/>
        <a:p>
          <a:r>
            <a:rPr lang="pl-PL" dirty="0" smtClean="0"/>
            <a:t>Masy powietrza i fronty</a:t>
          </a:r>
          <a:endParaRPr lang="pl-PL" dirty="0"/>
        </a:p>
      </dgm:t>
    </dgm:pt>
    <dgm:pt modelId="{E78965D2-955D-4631-8C9E-F0AD2CA036BA}" type="parTrans" cxnId="{8F2E04D4-5068-418E-BF25-013822A87864}">
      <dgm:prSet/>
      <dgm:spPr/>
      <dgm:t>
        <a:bodyPr/>
        <a:lstStyle/>
        <a:p>
          <a:endParaRPr lang="pl-PL"/>
        </a:p>
      </dgm:t>
    </dgm:pt>
    <dgm:pt modelId="{2F17FFDE-0CD5-43B3-B3BD-47BE984FD159}" type="sibTrans" cxnId="{8F2E04D4-5068-418E-BF25-013822A87864}">
      <dgm:prSet/>
      <dgm:spPr/>
      <dgm:t>
        <a:bodyPr/>
        <a:lstStyle/>
        <a:p>
          <a:endParaRPr lang="pl-PL"/>
        </a:p>
      </dgm:t>
    </dgm:pt>
    <dgm:pt modelId="{6D671BDE-6E7B-44FF-84C1-1A877C23DB4F}">
      <dgm:prSet/>
      <dgm:spPr/>
      <dgm:t>
        <a:bodyPr/>
        <a:lstStyle/>
        <a:p>
          <a:r>
            <a:rPr lang="pl-PL" dirty="0" smtClean="0"/>
            <a:t>.</a:t>
          </a:r>
          <a:endParaRPr lang="pl-PL" dirty="0"/>
        </a:p>
      </dgm:t>
    </dgm:pt>
    <dgm:pt modelId="{FE179F09-2701-4606-B402-6CFB5D50827F}" type="parTrans" cxnId="{09EAF796-BE55-4C61-974A-A09331964550}">
      <dgm:prSet/>
      <dgm:spPr/>
      <dgm:t>
        <a:bodyPr/>
        <a:lstStyle/>
        <a:p>
          <a:endParaRPr lang="pl-PL"/>
        </a:p>
      </dgm:t>
    </dgm:pt>
    <dgm:pt modelId="{A6F73CAC-DA8C-4FDC-B5CF-C7C4A5E47C16}" type="sibTrans" cxnId="{09EAF796-BE55-4C61-974A-A09331964550}">
      <dgm:prSet/>
      <dgm:spPr/>
      <dgm:t>
        <a:bodyPr/>
        <a:lstStyle/>
        <a:p>
          <a:endParaRPr lang="pl-PL"/>
        </a:p>
      </dgm:t>
    </dgm:pt>
    <dgm:pt modelId="{FBF64249-8F4C-423A-A014-CA4FB5191C57}">
      <dgm:prSet/>
      <dgm:spPr/>
      <dgm:t>
        <a:bodyPr/>
        <a:lstStyle/>
        <a:p>
          <a:r>
            <a:rPr lang="pl-PL" dirty="0" smtClean="0"/>
            <a:t>Układy ciśnienia</a:t>
          </a:r>
          <a:endParaRPr lang="pl-PL" dirty="0"/>
        </a:p>
      </dgm:t>
    </dgm:pt>
    <dgm:pt modelId="{60268924-A820-4935-90E6-B182F76D01B9}" type="parTrans" cxnId="{A3D402E9-3A4A-4368-9A0B-76101D9C7673}">
      <dgm:prSet/>
      <dgm:spPr/>
      <dgm:t>
        <a:bodyPr/>
        <a:lstStyle/>
        <a:p>
          <a:endParaRPr lang="pl-PL"/>
        </a:p>
      </dgm:t>
    </dgm:pt>
    <dgm:pt modelId="{D2AD6823-C93F-4D11-AFCA-E20C8829EDBA}" type="sibTrans" cxnId="{A3D402E9-3A4A-4368-9A0B-76101D9C7673}">
      <dgm:prSet/>
      <dgm:spPr/>
      <dgm:t>
        <a:bodyPr/>
        <a:lstStyle/>
        <a:p>
          <a:endParaRPr lang="pl-PL"/>
        </a:p>
      </dgm:t>
    </dgm:pt>
    <dgm:pt modelId="{42788FC2-9A6C-4E14-897A-D3B6C2F8AED8}">
      <dgm:prSet phldrT="[Tekst]"/>
      <dgm:spPr/>
      <dgm:t>
        <a:bodyPr/>
        <a:lstStyle/>
        <a:p>
          <a:r>
            <a:rPr lang="pl-PL" dirty="0" smtClean="0"/>
            <a:t>.</a:t>
          </a:r>
          <a:endParaRPr lang="pl-PL" dirty="0"/>
        </a:p>
      </dgm:t>
    </dgm:pt>
    <dgm:pt modelId="{259F04B7-FAD6-4279-8592-20E6FD130BBC}" type="sibTrans" cxnId="{FE2B1558-C477-4895-B424-59095F46EEBB}">
      <dgm:prSet/>
      <dgm:spPr/>
      <dgm:t>
        <a:bodyPr/>
        <a:lstStyle/>
        <a:p>
          <a:endParaRPr lang="pl-PL"/>
        </a:p>
      </dgm:t>
    </dgm:pt>
    <dgm:pt modelId="{D6163344-A9DF-4753-BD0E-622AC2C8CFA2}" type="parTrans" cxnId="{FE2B1558-C477-4895-B424-59095F46EEBB}">
      <dgm:prSet/>
      <dgm:spPr/>
      <dgm:t>
        <a:bodyPr/>
        <a:lstStyle/>
        <a:p>
          <a:endParaRPr lang="pl-PL"/>
        </a:p>
      </dgm:t>
    </dgm:pt>
    <dgm:pt modelId="{CCA628A7-7FAB-4852-9289-66AA1C2A0CAB}" type="pres">
      <dgm:prSet presAssocID="{6C5E8D23-CAE9-48AF-BC9D-8E779E96F9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6E79E2F-12D8-4B9E-8614-BBBF3FA5BC4B}" type="pres">
      <dgm:prSet presAssocID="{08D03200-E95A-4BC3-82BC-BEE65297861F}" presName="composite" presStyleCnt="0"/>
      <dgm:spPr/>
    </dgm:pt>
    <dgm:pt modelId="{B5842E34-1BF1-4480-8343-F4E27BD68D22}" type="pres">
      <dgm:prSet presAssocID="{08D03200-E95A-4BC3-82BC-BEE65297861F}" presName="parentText" presStyleLbl="align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77522F6-3DC2-41D9-93D7-DC32C17BFFB6}" type="pres">
      <dgm:prSet presAssocID="{08D03200-E95A-4BC3-82BC-BEE65297861F}" presName="descendantText" presStyleLbl="alignAcc1" presStyleIdx="0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22DA414-A970-496A-A456-DD8F2A564AAE}" type="pres">
      <dgm:prSet presAssocID="{4EE5DDE9-740A-473B-A104-5E7D8A68C8C4}" presName="sp" presStyleCnt="0"/>
      <dgm:spPr/>
    </dgm:pt>
    <dgm:pt modelId="{D6B953B5-83AF-4FA0-B139-69575C66D857}" type="pres">
      <dgm:prSet presAssocID="{42788FC2-9A6C-4E14-897A-D3B6C2F8AED8}" presName="composite" presStyleCnt="0"/>
      <dgm:spPr/>
    </dgm:pt>
    <dgm:pt modelId="{B92EB496-D801-4F88-82A6-649F6D1547F9}" type="pres">
      <dgm:prSet presAssocID="{42788FC2-9A6C-4E14-897A-D3B6C2F8AED8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19A418C-414D-45E5-81EB-7CB4E5E912A4}" type="pres">
      <dgm:prSet presAssocID="{42788FC2-9A6C-4E14-897A-D3B6C2F8AED8}" presName="descendantText" presStyleLbl="alignAcc1" presStyleIdx="1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9D20E32-2563-460B-8C11-27605CE85D01}" type="pres">
      <dgm:prSet presAssocID="{259F04B7-FAD6-4279-8592-20E6FD130BBC}" presName="sp" presStyleCnt="0"/>
      <dgm:spPr/>
    </dgm:pt>
    <dgm:pt modelId="{B477E63A-6B9C-4584-A762-1E29A7242B7D}" type="pres">
      <dgm:prSet presAssocID="{608A4629-B3CE-431F-9371-7E2DBE22DE1C}" presName="composite" presStyleCnt="0"/>
      <dgm:spPr/>
    </dgm:pt>
    <dgm:pt modelId="{5FA980F1-0EC3-401A-B1C7-73756F2261EC}" type="pres">
      <dgm:prSet presAssocID="{608A4629-B3CE-431F-9371-7E2DBE22DE1C}" presName="parentText" presStyleLbl="align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C341FF6-60D7-42D8-B384-E4E534AF14B3}" type="pres">
      <dgm:prSet presAssocID="{608A4629-B3CE-431F-9371-7E2DBE22DE1C}" presName="descendantText" presStyleLbl="alignAcc1" presStyleIdx="2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15FBFD5-D9FB-4DCE-A105-8FE495FA1F41}" type="pres">
      <dgm:prSet presAssocID="{E93A00EC-5918-40DA-93FC-7E93026EF9B0}" presName="sp" presStyleCnt="0"/>
      <dgm:spPr/>
    </dgm:pt>
    <dgm:pt modelId="{CD5413F8-1BAF-4130-81AD-BEFC835CB945}" type="pres">
      <dgm:prSet presAssocID="{242DA5C1-8DF1-4283-B59A-B05D2D4A1495}" presName="composite" presStyleCnt="0"/>
      <dgm:spPr/>
    </dgm:pt>
    <dgm:pt modelId="{3B6EB061-601D-4991-9074-8F98ACCC6D58}" type="pres">
      <dgm:prSet presAssocID="{242DA5C1-8DF1-4283-B59A-B05D2D4A1495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BE7BEF1-F4FB-4D3C-BF3D-35D440ED003C}" type="pres">
      <dgm:prSet presAssocID="{242DA5C1-8DF1-4283-B59A-B05D2D4A1495}" presName="descendantText" presStyleLbl="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96A1777-C94B-47BE-8CE7-0A15CD06BA23}" type="pres">
      <dgm:prSet presAssocID="{DAB0A978-EAA3-4FDA-B2DA-7185B7D34D1E}" presName="sp" presStyleCnt="0"/>
      <dgm:spPr/>
    </dgm:pt>
    <dgm:pt modelId="{FD8E2737-E30A-4A02-9184-FFCE74B089D1}" type="pres">
      <dgm:prSet presAssocID="{96A90434-D7FE-4840-99F2-6EA76CE5D567}" presName="composite" presStyleCnt="0"/>
      <dgm:spPr/>
    </dgm:pt>
    <dgm:pt modelId="{0E111CF1-2662-4603-8738-B3D582716435}" type="pres">
      <dgm:prSet presAssocID="{96A90434-D7FE-4840-99F2-6EA76CE5D567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4B47A54-9A27-464D-AA94-C1F24187F209}" type="pres">
      <dgm:prSet presAssocID="{96A90434-D7FE-4840-99F2-6EA76CE5D567}" presName="descendantText" presStyleLbl="alignAcc1" presStyleIdx="4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4BED3D4-0653-4CBC-B685-5E197CAF4B9E}" type="pres">
      <dgm:prSet presAssocID="{2F767ECD-2A50-4EE2-84FD-A6754CC9C1A2}" presName="sp" presStyleCnt="0"/>
      <dgm:spPr/>
    </dgm:pt>
    <dgm:pt modelId="{CF8A9CAD-57CE-4F35-84B8-ED505B572187}" type="pres">
      <dgm:prSet presAssocID="{7DC25214-E7EA-49E5-8284-4E445653C59D}" presName="composite" presStyleCnt="0"/>
      <dgm:spPr/>
    </dgm:pt>
    <dgm:pt modelId="{4BFBC080-C2FD-4482-AC4F-517FFA16CD78}" type="pres">
      <dgm:prSet presAssocID="{7DC25214-E7EA-49E5-8284-4E445653C59D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FDD448-AF0D-405A-B178-FFBF4F675B97}" type="pres">
      <dgm:prSet presAssocID="{7DC25214-E7EA-49E5-8284-4E445653C59D}" presName="descendantText" presStyleLbl="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FE52286-E6FD-4765-B609-673B65A5F1F6}" type="pres">
      <dgm:prSet presAssocID="{0D60DA4E-F3A8-48D5-8E1D-C8413645710F}" presName="sp" presStyleCnt="0"/>
      <dgm:spPr/>
    </dgm:pt>
    <dgm:pt modelId="{F13C1427-4D28-480F-83AE-CB118328730D}" type="pres">
      <dgm:prSet presAssocID="{1ABD04B4-6CA0-4029-A1B2-22E74B58FCD0}" presName="composite" presStyleCnt="0"/>
      <dgm:spPr/>
    </dgm:pt>
    <dgm:pt modelId="{D699FBF0-F983-4CAF-BE29-58D8F72101D9}" type="pres">
      <dgm:prSet presAssocID="{1ABD04B4-6CA0-4029-A1B2-22E74B58FCD0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CB022A0-769B-48CC-8111-18C5638D7CD8}" type="pres">
      <dgm:prSet presAssocID="{1ABD04B4-6CA0-4029-A1B2-22E74B58FCD0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AAA136F-5851-47EA-AD3A-83CC92C9ADA8}" type="pres">
      <dgm:prSet presAssocID="{DB85CF08-696A-4D00-903C-4752F45DF148}" presName="sp" presStyleCnt="0"/>
      <dgm:spPr/>
    </dgm:pt>
    <dgm:pt modelId="{A40B4C8A-D7D9-4D13-B079-C46BF056C726}" type="pres">
      <dgm:prSet presAssocID="{9E07B782-B92C-4C4F-B86B-CC223961AFBF}" presName="composite" presStyleCnt="0"/>
      <dgm:spPr/>
    </dgm:pt>
    <dgm:pt modelId="{CFA5180F-B62C-40BD-A003-D492F364DE35}" type="pres">
      <dgm:prSet presAssocID="{9E07B782-B92C-4C4F-B86B-CC223961AFBF}" presName="parentText" presStyleLbl="align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9E08FCC-1121-429C-BA27-92240AE3CCAE}" type="pres">
      <dgm:prSet presAssocID="{9E07B782-B92C-4C4F-B86B-CC223961AFBF}" presName="descendantText" presStyleLbl="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D5A0D2B-883E-4BA0-8E40-2471C3F5EC28}" type="pres">
      <dgm:prSet presAssocID="{78717F9F-589F-46E3-A9D3-FCF173958014}" presName="sp" presStyleCnt="0"/>
      <dgm:spPr/>
    </dgm:pt>
    <dgm:pt modelId="{834A3599-AAA8-4DEA-A68E-DC8D41239949}" type="pres">
      <dgm:prSet presAssocID="{B7D80C3A-C45E-415E-95AE-61258F0F5312}" presName="composite" presStyleCnt="0"/>
      <dgm:spPr/>
    </dgm:pt>
    <dgm:pt modelId="{97E3FC2D-CCD0-4F5B-9CAE-E0166D9B5B58}" type="pres">
      <dgm:prSet presAssocID="{B7D80C3A-C45E-415E-95AE-61258F0F5312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026C02-1F4C-482F-8D82-155AF2CE9143}" type="pres">
      <dgm:prSet presAssocID="{B7D80C3A-C45E-415E-95AE-61258F0F5312}" presName="descendantText" presStyleLbl="alignAcc1" presStyleIdx="8" presStyleCnt="10" custLinFactNeighborX="453" custLinFactNeighborY="-205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CE61F2F-959C-42A1-B0DA-238660DB1A36}" type="pres">
      <dgm:prSet presAssocID="{74681EE4-4BEE-4B88-919F-507F6576A719}" presName="sp" presStyleCnt="0"/>
      <dgm:spPr/>
    </dgm:pt>
    <dgm:pt modelId="{A72E3824-31DF-4FDC-9C2F-CAB8564EB8C6}" type="pres">
      <dgm:prSet presAssocID="{6D671BDE-6E7B-44FF-84C1-1A877C23DB4F}" presName="composite" presStyleCnt="0"/>
      <dgm:spPr/>
    </dgm:pt>
    <dgm:pt modelId="{57EB17A1-75FF-4F9F-91BD-7A75CB608239}" type="pres">
      <dgm:prSet presAssocID="{6D671BDE-6E7B-44FF-84C1-1A877C23DB4F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D0C1D4D-B320-4999-AE12-011FC96977E8}" type="pres">
      <dgm:prSet presAssocID="{6D671BDE-6E7B-44FF-84C1-1A877C23DB4F}" presName="descendantText" presStyleLbl="alignAcc1" presStyleIdx="9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FDBF1E3-EF01-465C-938C-9F45EB052D36}" srcId="{6C5E8D23-CAE9-48AF-BC9D-8E779E96F9AF}" destId="{08D03200-E95A-4BC3-82BC-BEE65297861F}" srcOrd="0" destOrd="0" parTransId="{264F758F-073B-4329-9CA5-8C38CE3112B6}" sibTransId="{4EE5DDE9-740A-473B-A104-5E7D8A68C8C4}"/>
    <dgm:cxn modelId="{A3D402E9-3A4A-4368-9A0B-76101D9C7673}" srcId="{6D671BDE-6E7B-44FF-84C1-1A877C23DB4F}" destId="{FBF64249-8F4C-423A-A014-CA4FB5191C57}" srcOrd="0" destOrd="0" parTransId="{60268924-A820-4935-90E6-B182F76D01B9}" sibTransId="{D2AD6823-C93F-4D11-AFCA-E20C8829EDBA}"/>
    <dgm:cxn modelId="{D8A0CF8A-C38C-4A71-B613-85314F5FB695}" srcId="{6C5E8D23-CAE9-48AF-BC9D-8E779E96F9AF}" destId="{242DA5C1-8DF1-4283-B59A-B05D2D4A1495}" srcOrd="3" destOrd="0" parTransId="{58D38DF8-5F33-49BC-8C79-A42EBFBECB89}" sibTransId="{DAB0A978-EAA3-4FDA-B2DA-7185B7D34D1E}"/>
    <dgm:cxn modelId="{DABAA73A-0BC4-4599-BDB7-3003EB5C5C20}" type="presOf" srcId="{48BEAE0F-5B76-4DC7-82F0-8A486E972A57}" destId="{ACB022A0-769B-48CC-8111-18C5638D7CD8}" srcOrd="0" destOrd="0" presId="urn:microsoft.com/office/officeart/2005/8/layout/chevron2"/>
    <dgm:cxn modelId="{86CBE178-2F23-4545-A125-1AD991708089}" type="presOf" srcId="{08D03200-E95A-4BC3-82BC-BEE65297861F}" destId="{B5842E34-1BF1-4480-8343-F4E27BD68D22}" srcOrd="0" destOrd="0" presId="urn:microsoft.com/office/officeart/2005/8/layout/chevron2"/>
    <dgm:cxn modelId="{F8376B38-9220-48C6-97C6-B5821048D59B}" srcId="{6C5E8D23-CAE9-48AF-BC9D-8E779E96F9AF}" destId="{9E07B782-B92C-4C4F-B86B-CC223961AFBF}" srcOrd="7" destOrd="0" parTransId="{16B87436-98DE-4100-B4FD-D0951EE94EE1}" sibTransId="{78717F9F-589F-46E3-A9D3-FCF173958014}"/>
    <dgm:cxn modelId="{0B64F996-6F91-4B63-A7F7-BABAB0C0A27C}" type="presOf" srcId="{1ABD04B4-6CA0-4029-A1B2-22E74B58FCD0}" destId="{D699FBF0-F983-4CAF-BE29-58D8F72101D9}" srcOrd="0" destOrd="0" presId="urn:microsoft.com/office/officeart/2005/8/layout/chevron2"/>
    <dgm:cxn modelId="{30950F88-F92E-4EC0-9508-B52C412547B5}" srcId="{608A4629-B3CE-431F-9371-7E2DBE22DE1C}" destId="{F1D2E1CB-C0C4-4A0E-B4B1-2B9DAC102D21}" srcOrd="0" destOrd="0" parTransId="{8639F24C-BC92-41AC-94B0-66BC6F442ED8}" sibTransId="{68550DBF-5EDD-4B82-8225-755C8672F12B}"/>
    <dgm:cxn modelId="{55BA0F09-7338-4BE8-A132-B72648016C98}" type="presOf" srcId="{72991278-0744-49BD-A050-AB57A7674B23}" destId="{F9E08FCC-1121-429C-BA27-92240AE3CCAE}" srcOrd="0" destOrd="0" presId="urn:microsoft.com/office/officeart/2005/8/layout/chevron2"/>
    <dgm:cxn modelId="{1C0127DA-EF84-4A42-811F-F7A4EC722A51}" srcId="{6C5E8D23-CAE9-48AF-BC9D-8E779E96F9AF}" destId="{7DC25214-E7EA-49E5-8284-4E445653C59D}" srcOrd="5" destOrd="0" parTransId="{E277E4B6-F0ED-48D9-8411-F7DD4BBFEBF5}" sibTransId="{0D60DA4E-F3A8-48D5-8E1D-C8413645710F}"/>
    <dgm:cxn modelId="{F817120D-E9F4-4C57-BEC2-8239B2CAA073}" srcId="{242DA5C1-8DF1-4283-B59A-B05D2D4A1495}" destId="{E0358501-9F3E-45D9-895A-8896BA292D72}" srcOrd="0" destOrd="0" parTransId="{DEB34461-AAB8-4D7F-96BF-CCE736BF3DB6}" sibTransId="{62246CD3-FF2C-45DD-8437-D4EC320DEFDD}"/>
    <dgm:cxn modelId="{FE2B1558-C477-4895-B424-59095F46EEBB}" srcId="{6C5E8D23-CAE9-48AF-BC9D-8E779E96F9AF}" destId="{42788FC2-9A6C-4E14-897A-D3B6C2F8AED8}" srcOrd="1" destOrd="0" parTransId="{D6163344-A9DF-4753-BD0E-622AC2C8CFA2}" sibTransId="{259F04B7-FAD6-4279-8592-20E6FD130BBC}"/>
    <dgm:cxn modelId="{A1A3A303-8148-472D-827B-A445B7CFF3DF}" type="presOf" srcId="{B7D80C3A-C45E-415E-95AE-61258F0F5312}" destId="{97E3FC2D-CCD0-4F5B-9CAE-E0166D9B5B58}" srcOrd="0" destOrd="0" presId="urn:microsoft.com/office/officeart/2005/8/layout/chevron2"/>
    <dgm:cxn modelId="{C536FC23-E797-4CE3-9963-91C3143ACD49}" srcId="{7DC25214-E7EA-49E5-8284-4E445653C59D}" destId="{3739CBAC-1ED0-4C8F-A751-32E0994D9C67}" srcOrd="0" destOrd="0" parTransId="{82710558-1E89-46C3-9E38-9ADF18666C78}" sibTransId="{22556061-1E74-4775-9AF3-60700FD9A41F}"/>
    <dgm:cxn modelId="{BE5AAD4D-DD77-4077-9EEC-00421ECAA6AB}" type="presOf" srcId="{5337E809-3F7D-46A0-8327-C2BCB6423F50}" destId="{94B47A54-9A27-464D-AA94-C1F24187F209}" srcOrd="0" destOrd="0" presId="urn:microsoft.com/office/officeart/2005/8/layout/chevron2"/>
    <dgm:cxn modelId="{0075CDEF-04DC-4D88-AA9A-3B20ADFD45A3}" type="presOf" srcId="{9E07B782-B92C-4C4F-B86B-CC223961AFBF}" destId="{CFA5180F-B62C-40BD-A003-D492F364DE35}" srcOrd="0" destOrd="0" presId="urn:microsoft.com/office/officeart/2005/8/layout/chevron2"/>
    <dgm:cxn modelId="{6167CF93-419C-40C3-A5FF-305F1D13718E}" type="presOf" srcId="{7DC25214-E7EA-49E5-8284-4E445653C59D}" destId="{4BFBC080-C2FD-4482-AC4F-517FFA16CD78}" srcOrd="0" destOrd="0" presId="urn:microsoft.com/office/officeart/2005/8/layout/chevron2"/>
    <dgm:cxn modelId="{86EA5B06-DE73-4A00-896A-2931D0131362}" type="presOf" srcId="{60335008-A467-46BF-A75F-D8C771FA73DC}" destId="{277522F6-3DC2-41D9-93D7-DC32C17BFFB6}" srcOrd="0" destOrd="0" presId="urn:microsoft.com/office/officeart/2005/8/layout/chevron2"/>
    <dgm:cxn modelId="{B674052E-A13F-4DF4-BD80-EA9263E54B20}" type="presOf" srcId="{3739CBAC-1ED0-4C8F-A751-32E0994D9C67}" destId="{16FDD448-AF0D-405A-B178-FFBF4F675B97}" srcOrd="0" destOrd="0" presId="urn:microsoft.com/office/officeart/2005/8/layout/chevron2"/>
    <dgm:cxn modelId="{7A4C165E-3E0A-4349-AAFB-E0BC5C8B74B8}" type="presOf" srcId="{608A4629-B3CE-431F-9371-7E2DBE22DE1C}" destId="{5FA980F1-0EC3-401A-B1C7-73756F2261EC}" srcOrd="0" destOrd="0" presId="urn:microsoft.com/office/officeart/2005/8/layout/chevron2"/>
    <dgm:cxn modelId="{6CBB8B58-2FA1-4EBD-8F32-D3CF89870E93}" srcId="{6C5E8D23-CAE9-48AF-BC9D-8E779E96F9AF}" destId="{B7D80C3A-C45E-415E-95AE-61258F0F5312}" srcOrd="8" destOrd="0" parTransId="{E764679D-278A-443C-B246-A71AE14890CC}" sibTransId="{74681EE4-4BEE-4B88-919F-507F6576A719}"/>
    <dgm:cxn modelId="{1E028A16-B118-4541-BB70-C24D2681A792}" srcId="{6C5E8D23-CAE9-48AF-BC9D-8E779E96F9AF}" destId="{608A4629-B3CE-431F-9371-7E2DBE22DE1C}" srcOrd="2" destOrd="0" parTransId="{F16BFEF6-708B-479F-BE32-FD91D1EE03B4}" sibTransId="{E93A00EC-5918-40DA-93FC-7E93026EF9B0}"/>
    <dgm:cxn modelId="{B4C4A686-64D4-4A17-8011-D04441476895}" type="presOf" srcId="{6C5E8D23-CAE9-48AF-BC9D-8E779E96F9AF}" destId="{CCA628A7-7FAB-4852-9289-66AA1C2A0CAB}" srcOrd="0" destOrd="0" presId="urn:microsoft.com/office/officeart/2005/8/layout/chevron2"/>
    <dgm:cxn modelId="{8F2E04D4-5068-418E-BF25-013822A87864}" srcId="{B7D80C3A-C45E-415E-95AE-61258F0F5312}" destId="{13FD2858-C485-402D-8D85-2365103D6EEA}" srcOrd="0" destOrd="0" parTransId="{E78965D2-955D-4631-8C9E-F0AD2CA036BA}" sibTransId="{2F17FFDE-0CD5-43B3-B3BD-47BE984FD159}"/>
    <dgm:cxn modelId="{0691F5AC-1ED3-4E6F-8DF1-9589D901F371}" type="presOf" srcId="{06B12596-33DA-4125-976A-C8D16C4AC657}" destId="{B19A418C-414D-45E5-81EB-7CB4E5E912A4}" srcOrd="0" destOrd="0" presId="urn:microsoft.com/office/officeart/2005/8/layout/chevron2"/>
    <dgm:cxn modelId="{A377A6B6-9C0B-42AE-BDBA-FD246BD3FBEC}" srcId="{1ABD04B4-6CA0-4029-A1B2-22E74B58FCD0}" destId="{48BEAE0F-5B76-4DC7-82F0-8A486E972A57}" srcOrd="0" destOrd="0" parTransId="{E2906660-E263-4884-8DD7-4DEC428B9E19}" sibTransId="{79864817-D5A0-46D4-AE40-70464A948B08}"/>
    <dgm:cxn modelId="{9BC77D81-FDA0-4447-8E80-C13B3E2110DB}" type="presOf" srcId="{96A90434-D7FE-4840-99F2-6EA76CE5D567}" destId="{0E111CF1-2662-4603-8738-B3D582716435}" srcOrd="0" destOrd="0" presId="urn:microsoft.com/office/officeart/2005/8/layout/chevron2"/>
    <dgm:cxn modelId="{21DE04B9-72DD-44EB-91F0-3035940F2A12}" srcId="{42788FC2-9A6C-4E14-897A-D3B6C2F8AED8}" destId="{06B12596-33DA-4125-976A-C8D16C4AC657}" srcOrd="0" destOrd="0" parTransId="{5F85E466-5804-4348-ABB7-844990628DEC}" sibTransId="{6030A254-97F1-4B1E-A569-B892F8B037C0}"/>
    <dgm:cxn modelId="{5B932B04-21CF-4251-A60E-2A0655705890}" srcId="{9E07B782-B92C-4C4F-B86B-CC223961AFBF}" destId="{72991278-0744-49BD-A050-AB57A7674B23}" srcOrd="0" destOrd="0" parTransId="{2C23D688-6253-49F4-BE7E-13E3B664E188}" sibTransId="{722CC3A9-3885-4ADF-BD6F-6D128FADE25E}"/>
    <dgm:cxn modelId="{D6BCF157-28F3-404F-84D2-003C5E983F84}" type="presOf" srcId="{242DA5C1-8DF1-4283-B59A-B05D2D4A1495}" destId="{3B6EB061-601D-4991-9074-8F98ACCC6D58}" srcOrd="0" destOrd="0" presId="urn:microsoft.com/office/officeart/2005/8/layout/chevron2"/>
    <dgm:cxn modelId="{09EAF796-BE55-4C61-974A-A09331964550}" srcId="{6C5E8D23-CAE9-48AF-BC9D-8E779E96F9AF}" destId="{6D671BDE-6E7B-44FF-84C1-1A877C23DB4F}" srcOrd="9" destOrd="0" parTransId="{FE179F09-2701-4606-B402-6CFB5D50827F}" sibTransId="{A6F73CAC-DA8C-4FDC-B5CF-C7C4A5E47C16}"/>
    <dgm:cxn modelId="{443E07D0-D9D8-4A0A-B152-66C6BA65618F}" type="presOf" srcId="{FBF64249-8F4C-423A-A014-CA4FB5191C57}" destId="{CD0C1D4D-B320-4999-AE12-011FC96977E8}" srcOrd="0" destOrd="0" presId="urn:microsoft.com/office/officeart/2005/8/layout/chevron2"/>
    <dgm:cxn modelId="{A28C170C-3C95-4AC2-9AA6-9719CA10E8D4}" type="presOf" srcId="{E0358501-9F3E-45D9-895A-8896BA292D72}" destId="{8BE7BEF1-F4FB-4D3C-BF3D-35D440ED003C}" srcOrd="0" destOrd="0" presId="urn:microsoft.com/office/officeart/2005/8/layout/chevron2"/>
    <dgm:cxn modelId="{7464BECD-8BB6-4F61-A150-7AAEDA13F05A}" srcId="{08D03200-E95A-4BC3-82BC-BEE65297861F}" destId="{60335008-A467-46BF-A75F-D8C771FA73DC}" srcOrd="0" destOrd="0" parTransId="{D4810645-0B61-4B33-96D2-E9A3FAF3188B}" sibTransId="{CE69C331-0FCD-409B-B900-33154FCEA105}"/>
    <dgm:cxn modelId="{EFE2200E-F250-46B8-83D1-9781CDC7672D}" srcId="{96A90434-D7FE-4840-99F2-6EA76CE5D567}" destId="{5337E809-3F7D-46A0-8327-C2BCB6423F50}" srcOrd="0" destOrd="0" parTransId="{80C48892-58D1-4E60-8786-EA647C3F7482}" sibTransId="{A525F651-C968-410C-A6E0-DA63E43D9D30}"/>
    <dgm:cxn modelId="{8DDC17CB-4676-4CBE-A709-4ED75D1AE0FD}" type="presOf" srcId="{6D671BDE-6E7B-44FF-84C1-1A877C23DB4F}" destId="{57EB17A1-75FF-4F9F-91BD-7A75CB608239}" srcOrd="0" destOrd="0" presId="urn:microsoft.com/office/officeart/2005/8/layout/chevron2"/>
    <dgm:cxn modelId="{389BC28D-F6C4-4417-B436-F7EAB4E1B7F5}" srcId="{6C5E8D23-CAE9-48AF-BC9D-8E779E96F9AF}" destId="{1ABD04B4-6CA0-4029-A1B2-22E74B58FCD0}" srcOrd="6" destOrd="0" parTransId="{016C1906-09B8-467F-AFF6-403D1CDBDB88}" sibTransId="{DB85CF08-696A-4D00-903C-4752F45DF148}"/>
    <dgm:cxn modelId="{541D7520-3EAB-4217-AEB4-33B60C51C334}" type="presOf" srcId="{F1D2E1CB-C0C4-4A0E-B4B1-2B9DAC102D21}" destId="{EC341FF6-60D7-42D8-B384-E4E534AF14B3}" srcOrd="0" destOrd="0" presId="urn:microsoft.com/office/officeart/2005/8/layout/chevron2"/>
    <dgm:cxn modelId="{8C5B4569-AD14-4373-AA92-A55CAF53B390}" type="presOf" srcId="{42788FC2-9A6C-4E14-897A-D3B6C2F8AED8}" destId="{B92EB496-D801-4F88-82A6-649F6D1547F9}" srcOrd="0" destOrd="0" presId="urn:microsoft.com/office/officeart/2005/8/layout/chevron2"/>
    <dgm:cxn modelId="{2A82C9A7-2ACA-4F4F-811C-7B43715E5F30}" type="presOf" srcId="{13FD2858-C485-402D-8D85-2365103D6EEA}" destId="{76026C02-1F4C-482F-8D82-155AF2CE9143}" srcOrd="0" destOrd="0" presId="urn:microsoft.com/office/officeart/2005/8/layout/chevron2"/>
    <dgm:cxn modelId="{08C0D04A-8011-4AAA-9DD1-F429047FA47C}" srcId="{6C5E8D23-CAE9-48AF-BC9D-8E779E96F9AF}" destId="{96A90434-D7FE-4840-99F2-6EA76CE5D567}" srcOrd="4" destOrd="0" parTransId="{0BD57D14-2C6D-4F0D-A033-B4DB00775050}" sibTransId="{2F767ECD-2A50-4EE2-84FD-A6754CC9C1A2}"/>
    <dgm:cxn modelId="{D181CB3B-36E4-4793-AA15-08AE2F2D7656}" type="presParOf" srcId="{CCA628A7-7FAB-4852-9289-66AA1C2A0CAB}" destId="{16E79E2F-12D8-4B9E-8614-BBBF3FA5BC4B}" srcOrd="0" destOrd="0" presId="urn:microsoft.com/office/officeart/2005/8/layout/chevron2"/>
    <dgm:cxn modelId="{BE9F65AC-531F-46EF-BD70-96970F89FB2A}" type="presParOf" srcId="{16E79E2F-12D8-4B9E-8614-BBBF3FA5BC4B}" destId="{B5842E34-1BF1-4480-8343-F4E27BD68D22}" srcOrd="0" destOrd="0" presId="urn:microsoft.com/office/officeart/2005/8/layout/chevron2"/>
    <dgm:cxn modelId="{8C3EDABB-61AD-44C5-BE1C-B2524E758BE6}" type="presParOf" srcId="{16E79E2F-12D8-4B9E-8614-BBBF3FA5BC4B}" destId="{277522F6-3DC2-41D9-93D7-DC32C17BFFB6}" srcOrd="1" destOrd="0" presId="urn:microsoft.com/office/officeart/2005/8/layout/chevron2"/>
    <dgm:cxn modelId="{1DEDBC46-E116-4CB7-AE2F-0A94D42E6355}" type="presParOf" srcId="{CCA628A7-7FAB-4852-9289-66AA1C2A0CAB}" destId="{B22DA414-A970-496A-A456-DD8F2A564AAE}" srcOrd="1" destOrd="0" presId="urn:microsoft.com/office/officeart/2005/8/layout/chevron2"/>
    <dgm:cxn modelId="{2EBAA61F-C129-4EA4-AEAB-173D05C03335}" type="presParOf" srcId="{CCA628A7-7FAB-4852-9289-66AA1C2A0CAB}" destId="{D6B953B5-83AF-4FA0-B139-69575C66D857}" srcOrd="2" destOrd="0" presId="urn:microsoft.com/office/officeart/2005/8/layout/chevron2"/>
    <dgm:cxn modelId="{C242E7F9-9181-4C3C-9D0E-33D77CAB64D0}" type="presParOf" srcId="{D6B953B5-83AF-4FA0-B139-69575C66D857}" destId="{B92EB496-D801-4F88-82A6-649F6D1547F9}" srcOrd="0" destOrd="0" presId="urn:microsoft.com/office/officeart/2005/8/layout/chevron2"/>
    <dgm:cxn modelId="{8E6EC148-E862-4F88-A287-098F6FD336E5}" type="presParOf" srcId="{D6B953B5-83AF-4FA0-B139-69575C66D857}" destId="{B19A418C-414D-45E5-81EB-7CB4E5E912A4}" srcOrd="1" destOrd="0" presId="urn:microsoft.com/office/officeart/2005/8/layout/chevron2"/>
    <dgm:cxn modelId="{3607EC81-DF17-430C-84FB-52B379E4F658}" type="presParOf" srcId="{CCA628A7-7FAB-4852-9289-66AA1C2A0CAB}" destId="{F9D20E32-2563-460B-8C11-27605CE85D01}" srcOrd="3" destOrd="0" presId="urn:microsoft.com/office/officeart/2005/8/layout/chevron2"/>
    <dgm:cxn modelId="{DC4497E8-C4E2-4B67-9065-EF5D1B6D73B1}" type="presParOf" srcId="{CCA628A7-7FAB-4852-9289-66AA1C2A0CAB}" destId="{B477E63A-6B9C-4584-A762-1E29A7242B7D}" srcOrd="4" destOrd="0" presId="urn:microsoft.com/office/officeart/2005/8/layout/chevron2"/>
    <dgm:cxn modelId="{614FC3C0-9A90-4082-9897-1041E66C74DF}" type="presParOf" srcId="{B477E63A-6B9C-4584-A762-1E29A7242B7D}" destId="{5FA980F1-0EC3-401A-B1C7-73756F2261EC}" srcOrd="0" destOrd="0" presId="urn:microsoft.com/office/officeart/2005/8/layout/chevron2"/>
    <dgm:cxn modelId="{52DB1899-2079-46A7-ABBA-E2F89C5190AC}" type="presParOf" srcId="{B477E63A-6B9C-4584-A762-1E29A7242B7D}" destId="{EC341FF6-60D7-42D8-B384-E4E534AF14B3}" srcOrd="1" destOrd="0" presId="urn:microsoft.com/office/officeart/2005/8/layout/chevron2"/>
    <dgm:cxn modelId="{4485F87A-BD3B-4717-9768-C41C181ACDFF}" type="presParOf" srcId="{CCA628A7-7FAB-4852-9289-66AA1C2A0CAB}" destId="{415FBFD5-D9FB-4DCE-A105-8FE495FA1F41}" srcOrd="5" destOrd="0" presId="urn:microsoft.com/office/officeart/2005/8/layout/chevron2"/>
    <dgm:cxn modelId="{E257CAB0-64B1-4C24-92CD-E90B8A3C8DA8}" type="presParOf" srcId="{CCA628A7-7FAB-4852-9289-66AA1C2A0CAB}" destId="{CD5413F8-1BAF-4130-81AD-BEFC835CB945}" srcOrd="6" destOrd="0" presId="urn:microsoft.com/office/officeart/2005/8/layout/chevron2"/>
    <dgm:cxn modelId="{B229D975-265A-4111-9EE7-A1F91D393522}" type="presParOf" srcId="{CD5413F8-1BAF-4130-81AD-BEFC835CB945}" destId="{3B6EB061-601D-4991-9074-8F98ACCC6D58}" srcOrd="0" destOrd="0" presId="urn:microsoft.com/office/officeart/2005/8/layout/chevron2"/>
    <dgm:cxn modelId="{7544DDA2-25CE-4E36-91F3-3B4166380F2D}" type="presParOf" srcId="{CD5413F8-1BAF-4130-81AD-BEFC835CB945}" destId="{8BE7BEF1-F4FB-4D3C-BF3D-35D440ED003C}" srcOrd="1" destOrd="0" presId="urn:microsoft.com/office/officeart/2005/8/layout/chevron2"/>
    <dgm:cxn modelId="{6DD427C3-A0C8-407C-B09D-4712A7A375D4}" type="presParOf" srcId="{CCA628A7-7FAB-4852-9289-66AA1C2A0CAB}" destId="{896A1777-C94B-47BE-8CE7-0A15CD06BA23}" srcOrd="7" destOrd="0" presId="urn:microsoft.com/office/officeart/2005/8/layout/chevron2"/>
    <dgm:cxn modelId="{F0CAF2BE-5BF0-48F9-B68D-4FA6473B89A2}" type="presParOf" srcId="{CCA628A7-7FAB-4852-9289-66AA1C2A0CAB}" destId="{FD8E2737-E30A-4A02-9184-FFCE74B089D1}" srcOrd="8" destOrd="0" presId="urn:microsoft.com/office/officeart/2005/8/layout/chevron2"/>
    <dgm:cxn modelId="{B1F0961D-C9F9-42BA-BE7E-AF991B55D27A}" type="presParOf" srcId="{FD8E2737-E30A-4A02-9184-FFCE74B089D1}" destId="{0E111CF1-2662-4603-8738-B3D582716435}" srcOrd="0" destOrd="0" presId="urn:microsoft.com/office/officeart/2005/8/layout/chevron2"/>
    <dgm:cxn modelId="{98A25393-B47F-445F-B9E8-589A8CCB656D}" type="presParOf" srcId="{FD8E2737-E30A-4A02-9184-FFCE74B089D1}" destId="{94B47A54-9A27-464D-AA94-C1F24187F209}" srcOrd="1" destOrd="0" presId="urn:microsoft.com/office/officeart/2005/8/layout/chevron2"/>
    <dgm:cxn modelId="{F70793C0-BB55-4347-86C9-165F5EFE8B5C}" type="presParOf" srcId="{CCA628A7-7FAB-4852-9289-66AA1C2A0CAB}" destId="{F4BED3D4-0653-4CBC-B685-5E197CAF4B9E}" srcOrd="9" destOrd="0" presId="urn:microsoft.com/office/officeart/2005/8/layout/chevron2"/>
    <dgm:cxn modelId="{34D93D4A-353C-42EC-8768-05E1154C591D}" type="presParOf" srcId="{CCA628A7-7FAB-4852-9289-66AA1C2A0CAB}" destId="{CF8A9CAD-57CE-4F35-84B8-ED505B572187}" srcOrd="10" destOrd="0" presId="urn:microsoft.com/office/officeart/2005/8/layout/chevron2"/>
    <dgm:cxn modelId="{31840528-3F74-446E-858E-DFB29F57F566}" type="presParOf" srcId="{CF8A9CAD-57CE-4F35-84B8-ED505B572187}" destId="{4BFBC080-C2FD-4482-AC4F-517FFA16CD78}" srcOrd="0" destOrd="0" presId="urn:microsoft.com/office/officeart/2005/8/layout/chevron2"/>
    <dgm:cxn modelId="{DF6548F5-5A2D-47B2-9FD4-2F937A5D68B4}" type="presParOf" srcId="{CF8A9CAD-57CE-4F35-84B8-ED505B572187}" destId="{16FDD448-AF0D-405A-B178-FFBF4F675B97}" srcOrd="1" destOrd="0" presId="urn:microsoft.com/office/officeart/2005/8/layout/chevron2"/>
    <dgm:cxn modelId="{A0AE8888-BEFA-4F3F-A53D-83265627BDC9}" type="presParOf" srcId="{CCA628A7-7FAB-4852-9289-66AA1C2A0CAB}" destId="{2FE52286-E6FD-4765-B609-673B65A5F1F6}" srcOrd="11" destOrd="0" presId="urn:microsoft.com/office/officeart/2005/8/layout/chevron2"/>
    <dgm:cxn modelId="{16A6C699-F52F-49CB-A2AD-C937B02BCBF0}" type="presParOf" srcId="{CCA628A7-7FAB-4852-9289-66AA1C2A0CAB}" destId="{F13C1427-4D28-480F-83AE-CB118328730D}" srcOrd="12" destOrd="0" presId="urn:microsoft.com/office/officeart/2005/8/layout/chevron2"/>
    <dgm:cxn modelId="{595233C9-0B41-4EBB-9CDF-2C10D9AFEA36}" type="presParOf" srcId="{F13C1427-4D28-480F-83AE-CB118328730D}" destId="{D699FBF0-F983-4CAF-BE29-58D8F72101D9}" srcOrd="0" destOrd="0" presId="urn:microsoft.com/office/officeart/2005/8/layout/chevron2"/>
    <dgm:cxn modelId="{16B6FEA6-201F-4B8C-8E5E-E59FA46E82FD}" type="presParOf" srcId="{F13C1427-4D28-480F-83AE-CB118328730D}" destId="{ACB022A0-769B-48CC-8111-18C5638D7CD8}" srcOrd="1" destOrd="0" presId="urn:microsoft.com/office/officeart/2005/8/layout/chevron2"/>
    <dgm:cxn modelId="{01157997-B396-48CC-A51C-5898ED1021BB}" type="presParOf" srcId="{CCA628A7-7FAB-4852-9289-66AA1C2A0CAB}" destId="{0AAA136F-5851-47EA-AD3A-83CC92C9ADA8}" srcOrd="13" destOrd="0" presId="urn:microsoft.com/office/officeart/2005/8/layout/chevron2"/>
    <dgm:cxn modelId="{7D06514C-D761-46C6-ACED-4B0276C8EDD3}" type="presParOf" srcId="{CCA628A7-7FAB-4852-9289-66AA1C2A0CAB}" destId="{A40B4C8A-D7D9-4D13-B079-C46BF056C726}" srcOrd="14" destOrd="0" presId="urn:microsoft.com/office/officeart/2005/8/layout/chevron2"/>
    <dgm:cxn modelId="{6100C29E-E001-48B9-8EEA-3D81A88D0475}" type="presParOf" srcId="{A40B4C8A-D7D9-4D13-B079-C46BF056C726}" destId="{CFA5180F-B62C-40BD-A003-D492F364DE35}" srcOrd="0" destOrd="0" presId="urn:microsoft.com/office/officeart/2005/8/layout/chevron2"/>
    <dgm:cxn modelId="{5D8C9C49-89E4-49B9-BB4A-386095D8132B}" type="presParOf" srcId="{A40B4C8A-D7D9-4D13-B079-C46BF056C726}" destId="{F9E08FCC-1121-429C-BA27-92240AE3CCAE}" srcOrd="1" destOrd="0" presId="urn:microsoft.com/office/officeart/2005/8/layout/chevron2"/>
    <dgm:cxn modelId="{7535EB10-61D7-46DD-B53E-CC8B0DEE269F}" type="presParOf" srcId="{CCA628A7-7FAB-4852-9289-66AA1C2A0CAB}" destId="{FD5A0D2B-883E-4BA0-8E40-2471C3F5EC28}" srcOrd="15" destOrd="0" presId="urn:microsoft.com/office/officeart/2005/8/layout/chevron2"/>
    <dgm:cxn modelId="{DC414085-9591-488E-809B-A3A9A56A6491}" type="presParOf" srcId="{CCA628A7-7FAB-4852-9289-66AA1C2A0CAB}" destId="{834A3599-AAA8-4DEA-A68E-DC8D41239949}" srcOrd="16" destOrd="0" presId="urn:microsoft.com/office/officeart/2005/8/layout/chevron2"/>
    <dgm:cxn modelId="{00F695BC-DB17-47B0-8425-F1B15BAE40F4}" type="presParOf" srcId="{834A3599-AAA8-4DEA-A68E-DC8D41239949}" destId="{97E3FC2D-CCD0-4F5B-9CAE-E0166D9B5B58}" srcOrd="0" destOrd="0" presId="urn:microsoft.com/office/officeart/2005/8/layout/chevron2"/>
    <dgm:cxn modelId="{D75C4F75-1C59-4AD5-A979-B86653B346D3}" type="presParOf" srcId="{834A3599-AAA8-4DEA-A68E-DC8D41239949}" destId="{76026C02-1F4C-482F-8D82-155AF2CE9143}" srcOrd="1" destOrd="0" presId="urn:microsoft.com/office/officeart/2005/8/layout/chevron2"/>
    <dgm:cxn modelId="{F86076AB-F533-4AC6-8AE7-7F8982DE0500}" type="presParOf" srcId="{CCA628A7-7FAB-4852-9289-66AA1C2A0CAB}" destId="{9CE61F2F-959C-42A1-B0DA-238660DB1A36}" srcOrd="17" destOrd="0" presId="urn:microsoft.com/office/officeart/2005/8/layout/chevron2"/>
    <dgm:cxn modelId="{B0ADCA20-BD3A-4CD0-BB72-6B2679215B55}" type="presParOf" srcId="{CCA628A7-7FAB-4852-9289-66AA1C2A0CAB}" destId="{A72E3824-31DF-4FDC-9C2F-CAB8564EB8C6}" srcOrd="18" destOrd="0" presId="urn:microsoft.com/office/officeart/2005/8/layout/chevron2"/>
    <dgm:cxn modelId="{6F433D7B-EFBD-485D-A115-4B54B2B33369}" type="presParOf" srcId="{A72E3824-31DF-4FDC-9C2F-CAB8564EB8C6}" destId="{57EB17A1-75FF-4F9F-91BD-7A75CB608239}" srcOrd="0" destOrd="0" presId="urn:microsoft.com/office/officeart/2005/8/layout/chevron2"/>
    <dgm:cxn modelId="{6F215D34-BE8C-4359-91CA-3B5F54DE7DE8}" type="presParOf" srcId="{A72E3824-31DF-4FDC-9C2F-CAB8564EB8C6}" destId="{CD0C1D4D-B320-4999-AE12-011FC96977E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0133F9-83F6-4678-B741-0E07C2D21FD5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pl-PL"/>
        </a:p>
      </dgm:t>
    </dgm:pt>
    <dgm:pt modelId="{4BDEB29F-52B5-449F-87E5-B8924937E5B6}">
      <dgm:prSet phldrT="[Tekst]"/>
      <dgm:spPr>
        <a:solidFill>
          <a:srgbClr val="FFFF00"/>
        </a:solidFill>
      </dgm:spPr>
      <dgm:t>
        <a:bodyPr/>
        <a:lstStyle/>
        <a:p>
          <a:r>
            <a:rPr lang="pl-PL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INFORMACJE POGODOWE</a:t>
          </a:r>
          <a:endParaRPr lang="pl-PL" b="1" i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CC4B7-D458-404E-80B8-AABF6F6C0785}" type="parTrans" cxnId="{A82F3828-2F8E-433E-A960-5F8869ED6F49}">
      <dgm:prSet/>
      <dgm:spPr/>
      <dgm:t>
        <a:bodyPr/>
        <a:lstStyle/>
        <a:p>
          <a:endParaRPr lang="pl-PL"/>
        </a:p>
      </dgm:t>
    </dgm:pt>
    <dgm:pt modelId="{1118DA82-975A-4AB0-8A3E-FA1105EC94C1}" type="sibTrans" cxnId="{A82F3828-2F8E-433E-A960-5F8869ED6F49}">
      <dgm:prSet/>
      <dgm:spPr/>
      <dgm:t>
        <a:bodyPr/>
        <a:lstStyle/>
        <a:p>
          <a:endParaRPr lang="pl-PL"/>
        </a:p>
      </dgm:t>
    </dgm:pt>
    <dgm:pt modelId="{BD77473A-403B-4CF2-A4F9-F02616393F0B}">
      <dgm:prSet phldrT="[Tekst]" custT="1"/>
      <dgm:spPr/>
      <dgm:t>
        <a:bodyPr/>
        <a:lstStyle/>
        <a:p>
          <a:r>
            <a:rPr lang="pl-PL" sz="1400" b="1" dirty="0" smtClean="0">
              <a:solidFill>
                <a:schemeClr val="bg1"/>
              </a:solidFill>
              <a:latin typeface="Arial Black" pitchFamily="34" charset="0"/>
            </a:rPr>
            <a:t>Raporty powierzchniowe</a:t>
          </a:r>
        </a:p>
        <a:p>
          <a:r>
            <a:rPr lang="pl-PL" sz="1100" b="1" dirty="0" smtClean="0"/>
            <a:t> tworzone przez stacje raportujące na lotniskach w cyklach 1 lub 3 godzinnych. Przekazywane także przez kapitanów okrętów.</a:t>
          </a:r>
          <a:endParaRPr lang="pl-PL" sz="1100" b="1" dirty="0"/>
        </a:p>
      </dgm:t>
    </dgm:pt>
    <dgm:pt modelId="{6A51FB63-31EC-4C5E-83B2-CAD43212D97F}" type="parTrans" cxnId="{DED4A893-3614-4C75-9717-3DA24E886596}">
      <dgm:prSet/>
      <dgm:spPr/>
      <dgm:t>
        <a:bodyPr/>
        <a:lstStyle/>
        <a:p>
          <a:endParaRPr lang="pl-PL"/>
        </a:p>
      </dgm:t>
    </dgm:pt>
    <dgm:pt modelId="{41922024-FF78-4AE3-9414-F574486B54FC}" type="sibTrans" cxnId="{DED4A893-3614-4C75-9717-3DA24E886596}">
      <dgm:prSet/>
      <dgm:spPr/>
      <dgm:t>
        <a:bodyPr/>
        <a:lstStyle/>
        <a:p>
          <a:endParaRPr lang="pl-PL"/>
        </a:p>
      </dgm:t>
    </dgm:pt>
    <dgm:pt modelId="{BB0DE3EB-2732-4AA0-974B-1A7DF49D546A}">
      <dgm:prSet phldrT="[Tekst]" custT="1"/>
      <dgm:spPr/>
      <dgm:t>
        <a:bodyPr/>
        <a:lstStyle/>
        <a:p>
          <a:r>
            <a:rPr lang="pl-PL" sz="1400" b="1" dirty="0" smtClean="0">
              <a:solidFill>
                <a:schemeClr val="bg1"/>
              </a:solidFill>
              <a:latin typeface="Arial Black" pitchFamily="34" charset="0"/>
            </a:rPr>
            <a:t>Dane w wyższych warstw atmosfery:</a:t>
          </a:r>
        </a:p>
        <a:p>
          <a:r>
            <a:rPr lang="pl-PL" sz="1200" b="1" dirty="0" smtClean="0">
              <a:solidFill>
                <a:schemeClr val="bg1"/>
              </a:solidFill>
            </a:rPr>
            <a:t> </a:t>
          </a:r>
          <a:r>
            <a:rPr lang="pl-PL" sz="1100" b="1" dirty="0" smtClean="0"/>
            <a:t>przekazywane przez radiosondy podwieszone pod balonami na </a:t>
          </a:r>
          <a:r>
            <a:rPr lang="pl-PL" sz="1100" b="1" dirty="0" smtClean="0"/>
            <a:t>wys. </a:t>
          </a:r>
          <a:r>
            <a:rPr lang="pl-PL" sz="1100" b="1" dirty="0" smtClean="0"/>
            <a:t>ok 30 km. Uzupełniane przez kapitanów samolotów. </a:t>
          </a:r>
          <a:endParaRPr lang="pl-PL" sz="1100" b="1" dirty="0"/>
        </a:p>
      </dgm:t>
    </dgm:pt>
    <dgm:pt modelId="{6579A912-E202-4D1A-A52C-B52A38CA497D}" type="parTrans" cxnId="{25F3EC24-47C4-4343-9D74-29F763FBD00B}">
      <dgm:prSet/>
      <dgm:spPr/>
      <dgm:t>
        <a:bodyPr/>
        <a:lstStyle/>
        <a:p>
          <a:endParaRPr lang="pl-PL"/>
        </a:p>
      </dgm:t>
    </dgm:pt>
    <dgm:pt modelId="{8DA8311F-6C68-4113-9444-6C00E597E15D}" type="sibTrans" cxnId="{25F3EC24-47C4-4343-9D74-29F763FBD00B}">
      <dgm:prSet/>
      <dgm:spPr/>
      <dgm:t>
        <a:bodyPr/>
        <a:lstStyle/>
        <a:p>
          <a:endParaRPr lang="pl-PL"/>
        </a:p>
      </dgm:t>
    </dgm:pt>
    <dgm:pt modelId="{A3DF8ACD-AE94-4C68-AB2F-46A305313943}">
      <dgm:prSet phldrT="[Tekst]" custT="1"/>
      <dgm:spPr/>
      <dgm:t>
        <a:bodyPr/>
        <a:lstStyle/>
        <a:p>
          <a:r>
            <a:rPr lang="pl-PL" sz="1400" b="1" dirty="0" smtClean="0">
              <a:solidFill>
                <a:schemeClr val="bg1"/>
              </a:solidFill>
              <a:latin typeface="Arial Black" pitchFamily="34" charset="0"/>
            </a:rPr>
            <a:t>Radio i sateli</a:t>
          </a:r>
          <a:r>
            <a:rPr lang="pl-PL" sz="1200" b="1" dirty="0" smtClean="0">
              <a:solidFill>
                <a:schemeClr val="bg1"/>
              </a:solidFill>
              <a:latin typeface="Arial Black" pitchFamily="34" charset="0"/>
            </a:rPr>
            <a:t>ta: </a:t>
          </a:r>
        </a:p>
        <a:p>
          <a:r>
            <a:rPr lang="pl-PL" sz="1100" b="1" dirty="0" smtClean="0"/>
            <a:t>naziemne stacje radarowe przekazują dane o przemieszczających się obszarach opadów.</a:t>
          </a:r>
        </a:p>
        <a:p>
          <a:r>
            <a:rPr lang="pl-PL" sz="1100" b="1" dirty="0" smtClean="0"/>
            <a:t>Satelity dostarczają raporty wizualne o przemieszczających się chmurach.</a:t>
          </a:r>
          <a:endParaRPr lang="pl-PL" sz="1100" b="1" dirty="0"/>
        </a:p>
      </dgm:t>
    </dgm:pt>
    <dgm:pt modelId="{6D24748A-7C59-4DE3-8215-C7F6FA7AE1B6}" type="parTrans" cxnId="{BA73E087-637B-4C92-88BE-036EEFAF2F71}">
      <dgm:prSet/>
      <dgm:spPr/>
      <dgm:t>
        <a:bodyPr/>
        <a:lstStyle/>
        <a:p>
          <a:endParaRPr lang="pl-PL"/>
        </a:p>
      </dgm:t>
    </dgm:pt>
    <dgm:pt modelId="{DAC7B80D-5616-4879-8A1B-81073E2EE2A5}" type="sibTrans" cxnId="{BA73E087-637B-4C92-88BE-036EEFAF2F71}">
      <dgm:prSet/>
      <dgm:spPr/>
      <dgm:t>
        <a:bodyPr/>
        <a:lstStyle/>
        <a:p>
          <a:endParaRPr lang="pl-PL"/>
        </a:p>
      </dgm:t>
    </dgm:pt>
    <dgm:pt modelId="{14F4EFEE-AEAD-4019-BEBC-59C6AE16E850}">
      <dgm:prSet phldrT="[Tekst]" custT="1"/>
      <dgm:spPr/>
      <dgm:t>
        <a:bodyPr/>
        <a:lstStyle/>
        <a:p>
          <a:r>
            <a:rPr lang="pl-PL" sz="1400" b="1" dirty="0" smtClean="0">
              <a:solidFill>
                <a:schemeClr val="bg1"/>
              </a:solidFill>
              <a:latin typeface="Arial Black" pitchFamily="34" charset="0"/>
            </a:rPr>
            <a:t>Łączność</a:t>
          </a:r>
          <a:r>
            <a:rPr lang="pl-PL" sz="1400" b="1" dirty="0" smtClean="0">
              <a:latin typeface="Arial Black" pitchFamily="34" charset="0"/>
            </a:rPr>
            <a:t>: </a:t>
          </a:r>
        </a:p>
        <a:p>
          <a:r>
            <a:rPr lang="pl-PL" sz="1200" b="1" dirty="0" smtClean="0"/>
            <a:t>za pomocą dalekopisów i faksów odbywa się światowa wymiana </a:t>
          </a:r>
          <a:r>
            <a:rPr lang="pl-PL" sz="1200" b="1" dirty="0" err="1" smtClean="0"/>
            <a:t>raporótw</a:t>
          </a:r>
          <a:r>
            <a:rPr lang="pl-PL" sz="1200" b="1" dirty="0" smtClean="0"/>
            <a:t> pogodowych </a:t>
          </a:r>
          <a:r>
            <a:rPr lang="pl-PL" sz="1400" b="1" dirty="0" smtClean="0">
              <a:solidFill>
                <a:srgbClr val="FFFF00"/>
              </a:solidFill>
            </a:rPr>
            <a:t>AFTN</a:t>
          </a:r>
          <a:r>
            <a:rPr lang="pl-PL" sz="1200" b="1" dirty="0" smtClean="0"/>
            <a:t> </a:t>
          </a:r>
          <a:r>
            <a:rPr lang="pl-PL" sz="1200" b="1" dirty="0" err="1" smtClean="0"/>
            <a:t>Aeronautical</a:t>
          </a:r>
          <a:r>
            <a:rPr lang="pl-PL" sz="1200" b="1" dirty="0" smtClean="0"/>
            <a:t> </a:t>
          </a:r>
          <a:r>
            <a:rPr lang="pl-PL" sz="1200" b="1" dirty="0" err="1" smtClean="0"/>
            <a:t>Fixed</a:t>
          </a:r>
          <a:r>
            <a:rPr lang="pl-PL" sz="1200" b="1" dirty="0" smtClean="0"/>
            <a:t> </a:t>
          </a:r>
          <a:r>
            <a:rPr lang="pl-PL" sz="1200" b="1" dirty="0" err="1" smtClean="0"/>
            <a:t>Telecommunication</a:t>
          </a:r>
          <a:r>
            <a:rPr lang="pl-PL" sz="1200" b="1" dirty="0" smtClean="0"/>
            <a:t> Network, </a:t>
          </a:r>
        </a:p>
        <a:p>
          <a:r>
            <a:rPr lang="pl-PL" sz="1400" b="1" dirty="0" smtClean="0">
              <a:solidFill>
                <a:srgbClr val="FFFF00"/>
              </a:solidFill>
            </a:rPr>
            <a:t>SYNOP</a:t>
          </a:r>
          <a:r>
            <a:rPr lang="pl-PL" sz="1200" b="1" dirty="0" smtClean="0"/>
            <a:t> </a:t>
          </a:r>
          <a:r>
            <a:rPr lang="pl-PL" sz="1200" b="1" dirty="0" err="1" smtClean="0"/>
            <a:t>surface</a:t>
          </a:r>
          <a:r>
            <a:rPr lang="pl-PL" sz="1200" b="1" dirty="0" smtClean="0"/>
            <a:t> </a:t>
          </a:r>
          <a:r>
            <a:rPr lang="pl-PL" sz="1200" b="1" dirty="0" err="1" smtClean="0"/>
            <a:t>synoptic</a:t>
          </a:r>
          <a:r>
            <a:rPr lang="pl-PL" sz="1200" b="1" dirty="0" smtClean="0"/>
            <a:t> </a:t>
          </a:r>
          <a:r>
            <a:rPr lang="pl-PL" sz="1200" b="1" dirty="0" err="1" smtClean="0"/>
            <a:t>observations</a:t>
          </a:r>
          <a:endParaRPr lang="pl-PL" sz="1200" b="1" dirty="0"/>
        </a:p>
      </dgm:t>
    </dgm:pt>
    <dgm:pt modelId="{4926A2FF-A62E-4BCC-B7E7-A5D97B3D8B3D}" type="parTrans" cxnId="{63624D3E-B2C4-47B6-A6E9-061AD499B865}">
      <dgm:prSet/>
      <dgm:spPr/>
      <dgm:t>
        <a:bodyPr/>
        <a:lstStyle/>
        <a:p>
          <a:endParaRPr lang="pl-PL"/>
        </a:p>
      </dgm:t>
    </dgm:pt>
    <dgm:pt modelId="{1EDD3E6D-20E6-4FD6-8925-DF20BF7E46B8}" type="sibTrans" cxnId="{63624D3E-B2C4-47B6-A6E9-061AD499B865}">
      <dgm:prSet/>
      <dgm:spPr/>
      <dgm:t>
        <a:bodyPr/>
        <a:lstStyle/>
        <a:p>
          <a:endParaRPr lang="pl-PL"/>
        </a:p>
      </dgm:t>
    </dgm:pt>
    <dgm:pt modelId="{E5F7432B-065B-4F90-B7F2-7965B98BC1A7}" type="pres">
      <dgm:prSet presAssocID="{F00133F9-83F6-4678-B741-0E07C2D21FD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7B50EC1-0860-496D-B25D-1D8A5B6562C5}" type="pres">
      <dgm:prSet presAssocID="{4BDEB29F-52B5-449F-87E5-B8924937E5B6}" presName="root1" presStyleCnt="0"/>
      <dgm:spPr/>
    </dgm:pt>
    <dgm:pt modelId="{0A701423-117A-4569-A991-3CD2E1C0FBF1}" type="pres">
      <dgm:prSet presAssocID="{4BDEB29F-52B5-449F-87E5-B8924937E5B6}" presName="LevelOneTextNode" presStyleLbl="node0" presStyleIdx="0" presStyleCnt="1" custScaleX="185694" custScaleY="128503" custLinFactNeighborX="-6667" custLinFactNeighborY="-631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B2AD5C92-76DD-4B79-A87C-00E1A0479582}" type="pres">
      <dgm:prSet presAssocID="{4BDEB29F-52B5-449F-87E5-B8924937E5B6}" presName="level2hierChild" presStyleCnt="0"/>
      <dgm:spPr/>
    </dgm:pt>
    <dgm:pt modelId="{E771A911-2366-49E0-A2D0-E30C51FC6B67}" type="pres">
      <dgm:prSet presAssocID="{6A51FB63-31EC-4C5E-83B2-CAD43212D97F}" presName="conn2-1" presStyleLbl="parChTrans1D2" presStyleIdx="0" presStyleCnt="4"/>
      <dgm:spPr/>
      <dgm:t>
        <a:bodyPr/>
        <a:lstStyle/>
        <a:p>
          <a:endParaRPr lang="pl-PL"/>
        </a:p>
      </dgm:t>
    </dgm:pt>
    <dgm:pt modelId="{ED42D3D7-3A6A-4372-8346-213A1B78A2BF}" type="pres">
      <dgm:prSet presAssocID="{6A51FB63-31EC-4C5E-83B2-CAD43212D97F}" presName="connTx" presStyleLbl="parChTrans1D2" presStyleIdx="0" presStyleCnt="4"/>
      <dgm:spPr/>
      <dgm:t>
        <a:bodyPr/>
        <a:lstStyle/>
        <a:p>
          <a:endParaRPr lang="pl-PL"/>
        </a:p>
      </dgm:t>
    </dgm:pt>
    <dgm:pt modelId="{5BD7191C-ED18-469D-917B-619F43C31F08}" type="pres">
      <dgm:prSet presAssocID="{BD77473A-403B-4CF2-A4F9-F02616393F0B}" presName="root2" presStyleCnt="0"/>
      <dgm:spPr/>
    </dgm:pt>
    <dgm:pt modelId="{3C44AC9F-CA0A-4265-96B5-4C48D4517019}" type="pres">
      <dgm:prSet presAssocID="{BD77473A-403B-4CF2-A4F9-F02616393F0B}" presName="LevelTwoTextNode" presStyleLbl="node2" presStyleIdx="0" presStyleCnt="4" custScaleX="326013" custScaleY="13328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2F5E828-FA01-4176-90AC-7C13B3180AE1}" type="pres">
      <dgm:prSet presAssocID="{BD77473A-403B-4CF2-A4F9-F02616393F0B}" presName="level3hierChild" presStyleCnt="0"/>
      <dgm:spPr/>
    </dgm:pt>
    <dgm:pt modelId="{F3DA5410-158E-4FEF-8741-7FA63219E268}" type="pres">
      <dgm:prSet presAssocID="{6579A912-E202-4D1A-A52C-B52A38CA497D}" presName="conn2-1" presStyleLbl="parChTrans1D2" presStyleIdx="1" presStyleCnt="4"/>
      <dgm:spPr/>
      <dgm:t>
        <a:bodyPr/>
        <a:lstStyle/>
        <a:p>
          <a:endParaRPr lang="pl-PL"/>
        </a:p>
      </dgm:t>
    </dgm:pt>
    <dgm:pt modelId="{EAFFCC1D-13AD-4FFF-A75D-0CAFC6543645}" type="pres">
      <dgm:prSet presAssocID="{6579A912-E202-4D1A-A52C-B52A38CA497D}" presName="connTx" presStyleLbl="parChTrans1D2" presStyleIdx="1" presStyleCnt="4"/>
      <dgm:spPr/>
      <dgm:t>
        <a:bodyPr/>
        <a:lstStyle/>
        <a:p>
          <a:endParaRPr lang="pl-PL"/>
        </a:p>
      </dgm:t>
    </dgm:pt>
    <dgm:pt modelId="{69E7B5BC-D5E0-4190-B3AE-513C193602B2}" type="pres">
      <dgm:prSet presAssocID="{BB0DE3EB-2732-4AA0-974B-1A7DF49D546A}" presName="root2" presStyleCnt="0"/>
      <dgm:spPr/>
    </dgm:pt>
    <dgm:pt modelId="{81E18826-216E-4F68-AD24-1AF128B6BAC6}" type="pres">
      <dgm:prSet presAssocID="{BB0DE3EB-2732-4AA0-974B-1A7DF49D546A}" presName="LevelTwoTextNode" presStyleLbl="node2" presStyleIdx="1" presStyleCnt="4" custScaleX="326013" custScaleY="133280" custLinFactNeighborX="-2620" custLinFactNeighborY="-420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BF5F9FA0-EF77-46BC-B734-9A0224354CC7}" type="pres">
      <dgm:prSet presAssocID="{BB0DE3EB-2732-4AA0-974B-1A7DF49D546A}" presName="level3hierChild" presStyleCnt="0"/>
      <dgm:spPr/>
    </dgm:pt>
    <dgm:pt modelId="{D66C07A1-D8D9-4EC7-A6D0-C1D3B3BBA8E0}" type="pres">
      <dgm:prSet presAssocID="{6D24748A-7C59-4DE3-8215-C7F6FA7AE1B6}" presName="conn2-1" presStyleLbl="parChTrans1D2" presStyleIdx="2" presStyleCnt="4"/>
      <dgm:spPr/>
      <dgm:t>
        <a:bodyPr/>
        <a:lstStyle/>
        <a:p>
          <a:endParaRPr lang="pl-PL"/>
        </a:p>
      </dgm:t>
    </dgm:pt>
    <dgm:pt modelId="{0DCB236B-41A6-4E46-9ECD-50022F10ED0B}" type="pres">
      <dgm:prSet presAssocID="{6D24748A-7C59-4DE3-8215-C7F6FA7AE1B6}" presName="connTx" presStyleLbl="parChTrans1D2" presStyleIdx="2" presStyleCnt="4"/>
      <dgm:spPr/>
      <dgm:t>
        <a:bodyPr/>
        <a:lstStyle/>
        <a:p>
          <a:endParaRPr lang="pl-PL"/>
        </a:p>
      </dgm:t>
    </dgm:pt>
    <dgm:pt modelId="{6BE36479-92B6-42D8-8F06-1E09952006F1}" type="pres">
      <dgm:prSet presAssocID="{A3DF8ACD-AE94-4C68-AB2F-46A305313943}" presName="root2" presStyleCnt="0"/>
      <dgm:spPr/>
    </dgm:pt>
    <dgm:pt modelId="{795C2DC3-6644-4B65-9D50-A375865C96AF}" type="pres">
      <dgm:prSet presAssocID="{A3DF8ACD-AE94-4C68-AB2F-46A305313943}" presName="LevelTwoTextNode" presStyleLbl="node2" presStyleIdx="2" presStyleCnt="4" custScaleX="326013" custScaleY="133280" custLinFactNeighborX="-215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6557435-14E4-441D-8551-3A49C9C90FB8}" type="pres">
      <dgm:prSet presAssocID="{A3DF8ACD-AE94-4C68-AB2F-46A305313943}" presName="level3hierChild" presStyleCnt="0"/>
      <dgm:spPr/>
    </dgm:pt>
    <dgm:pt modelId="{6DAC8D1E-C721-4AF3-93A6-B44EB92F0299}" type="pres">
      <dgm:prSet presAssocID="{4926A2FF-A62E-4BCC-B7E7-A5D97B3D8B3D}" presName="conn2-1" presStyleLbl="parChTrans1D2" presStyleIdx="3" presStyleCnt="4"/>
      <dgm:spPr/>
      <dgm:t>
        <a:bodyPr/>
        <a:lstStyle/>
        <a:p>
          <a:endParaRPr lang="pl-PL"/>
        </a:p>
      </dgm:t>
    </dgm:pt>
    <dgm:pt modelId="{7A2A47CF-12BE-4C24-9B7A-4E558043E895}" type="pres">
      <dgm:prSet presAssocID="{4926A2FF-A62E-4BCC-B7E7-A5D97B3D8B3D}" presName="connTx" presStyleLbl="parChTrans1D2" presStyleIdx="3" presStyleCnt="4"/>
      <dgm:spPr/>
      <dgm:t>
        <a:bodyPr/>
        <a:lstStyle/>
        <a:p>
          <a:endParaRPr lang="pl-PL"/>
        </a:p>
      </dgm:t>
    </dgm:pt>
    <dgm:pt modelId="{86F26604-802F-437A-89EC-A760DAE0F346}" type="pres">
      <dgm:prSet presAssocID="{14F4EFEE-AEAD-4019-BEBC-59C6AE16E850}" presName="root2" presStyleCnt="0"/>
      <dgm:spPr/>
    </dgm:pt>
    <dgm:pt modelId="{7A1F418C-A0AE-45E4-A879-C4323FA55067}" type="pres">
      <dgm:prSet presAssocID="{14F4EFEE-AEAD-4019-BEBC-59C6AE16E850}" presName="LevelTwoTextNode" presStyleLbl="node2" presStyleIdx="3" presStyleCnt="4" custScaleX="326014" custScaleY="192581" custLinFactNeighborX="-1470" custLinFactNeighborY="34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627EB44-60D8-4E20-866D-FD5BF86760B6}" type="pres">
      <dgm:prSet presAssocID="{14F4EFEE-AEAD-4019-BEBC-59C6AE16E850}" presName="level3hierChild" presStyleCnt="0"/>
      <dgm:spPr/>
    </dgm:pt>
  </dgm:ptLst>
  <dgm:cxnLst>
    <dgm:cxn modelId="{DED4A893-3614-4C75-9717-3DA24E886596}" srcId="{4BDEB29F-52B5-449F-87E5-B8924937E5B6}" destId="{BD77473A-403B-4CF2-A4F9-F02616393F0B}" srcOrd="0" destOrd="0" parTransId="{6A51FB63-31EC-4C5E-83B2-CAD43212D97F}" sibTransId="{41922024-FF78-4AE3-9414-F574486B54FC}"/>
    <dgm:cxn modelId="{CD67D3BE-1060-4CD3-BA07-F52A84BA7250}" type="presOf" srcId="{6579A912-E202-4D1A-A52C-B52A38CA497D}" destId="{EAFFCC1D-13AD-4FFF-A75D-0CAFC6543645}" srcOrd="1" destOrd="0" presId="urn:microsoft.com/office/officeart/2008/layout/HorizontalMultiLevelHierarchy"/>
    <dgm:cxn modelId="{263A9B84-DBD9-4F54-BD94-770BE4279FBB}" type="presOf" srcId="{F00133F9-83F6-4678-B741-0E07C2D21FD5}" destId="{E5F7432B-065B-4F90-B7F2-7965B98BC1A7}" srcOrd="0" destOrd="0" presId="urn:microsoft.com/office/officeart/2008/layout/HorizontalMultiLevelHierarchy"/>
    <dgm:cxn modelId="{81E15081-CB41-4AB6-8B12-575149E72008}" type="presOf" srcId="{4BDEB29F-52B5-449F-87E5-B8924937E5B6}" destId="{0A701423-117A-4569-A991-3CD2E1C0FBF1}" srcOrd="0" destOrd="0" presId="urn:microsoft.com/office/officeart/2008/layout/HorizontalMultiLevelHierarchy"/>
    <dgm:cxn modelId="{A84FCFCF-E1E2-4069-B9EF-D77CE66DB65D}" type="presOf" srcId="{6D24748A-7C59-4DE3-8215-C7F6FA7AE1B6}" destId="{D66C07A1-D8D9-4EC7-A6D0-C1D3B3BBA8E0}" srcOrd="0" destOrd="0" presId="urn:microsoft.com/office/officeart/2008/layout/HorizontalMultiLevelHierarchy"/>
    <dgm:cxn modelId="{4949D62E-5C57-4E65-A953-D192243923DA}" type="presOf" srcId="{6579A912-E202-4D1A-A52C-B52A38CA497D}" destId="{F3DA5410-158E-4FEF-8741-7FA63219E268}" srcOrd="0" destOrd="0" presId="urn:microsoft.com/office/officeart/2008/layout/HorizontalMultiLevelHierarchy"/>
    <dgm:cxn modelId="{51DF7B95-31CB-4B6B-AE71-F9FFD313A36B}" type="presOf" srcId="{A3DF8ACD-AE94-4C68-AB2F-46A305313943}" destId="{795C2DC3-6644-4B65-9D50-A375865C96AF}" srcOrd="0" destOrd="0" presId="urn:microsoft.com/office/officeart/2008/layout/HorizontalMultiLevelHierarchy"/>
    <dgm:cxn modelId="{A82F3828-2F8E-433E-A960-5F8869ED6F49}" srcId="{F00133F9-83F6-4678-B741-0E07C2D21FD5}" destId="{4BDEB29F-52B5-449F-87E5-B8924937E5B6}" srcOrd="0" destOrd="0" parTransId="{448CC4B7-D458-404E-80B8-AABF6F6C0785}" sibTransId="{1118DA82-975A-4AB0-8A3E-FA1105EC94C1}"/>
    <dgm:cxn modelId="{64BA43FC-E4F5-41CE-9DB6-8C861E1441D2}" type="presOf" srcId="{6D24748A-7C59-4DE3-8215-C7F6FA7AE1B6}" destId="{0DCB236B-41A6-4E46-9ECD-50022F10ED0B}" srcOrd="1" destOrd="0" presId="urn:microsoft.com/office/officeart/2008/layout/HorizontalMultiLevelHierarchy"/>
    <dgm:cxn modelId="{E6BE6FCB-D8B4-4E36-A21E-C1B13E20F77A}" type="presOf" srcId="{4926A2FF-A62E-4BCC-B7E7-A5D97B3D8B3D}" destId="{7A2A47CF-12BE-4C24-9B7A-4E558043E895}" srcOrd="1" destOrd="0" presId="urn:microsoft.com/office/officeart/2008/layout/HorizontalMultiLevelHierarchy"/>
    <dgm:cxn modelId="{65CD876B-0D38-4793-8ABA-6B758585DF33}" type="presOf" srcId="{4926A2FF-A62E-4BCC-B7E7-A5D97B3D8B3D}" destId="{6DAC8D1E-C721-4AF3-93A6-B44EB92F0299}" srcOrd="0" destOrd="0" presId="urn:microsoft.com/office/officeart/2008/layout/HorizontalMultiLevelHierarchy"/>
    <dgm:cxn modelId="{A80D10E4-BD1C-498E-8961-93BE4A36EA04}" type="presOf" srcId="{6A51FB63-31EC-4C5E-83B2-CAD43212D97F}" destId="{E771A911-2366-49E0-A2D0-E30C51FC6B67}" srcOrd="0" destOrd="0" presId="urn:microsoft.com/office/officeart/2008/layout/HorizontalMultiLevelHierarchy"/>
    <dgm:cxn modelId="{63624D3E-B2C4-47B6-A6E9-061AD499B865}" srcId="{4BDEB29F-52B5-449F-87E5-B8924937E5B6}" destId="{14F4EFEE-AEAD-4019-BEBC-59C6AE16E850}" srcOrd="3" destOrd="0" parTransId="{4926A2FF-A62E-4BCC-B7E7-A5D97B3D8B3D}" sibTransId="{1EDD3E6D-20E6-4FD6-8925-DF20BF7E46B8}"/>
    <dgm:cxn modelId="{25F3EC24-47C4-4343-9D74-29F763FBD00B}" srcId="{4BDEB29F-52B5-449F-87E5-B8924937E5B6}" destId="{BB0DE3EB-2732-4AA0-974B-1A7DF49D546A}" srcOrd="1" destOrd="0" parTransId="{6579A912-E202-4D1A-A52C-B52A38CA497D}" sibTransId="{8DA8311F-6C68-4113-9444-6C00E597E15D}"/>
    <dgm:cxn modelId="{59E096E9-2DD5-425B-974B-91990CCC37CC}" type="presOf" srcId="{BB0DE3EB-2732-4AA0-974B-1A7DF49D546A}" destId="{81E18826-216E-4F68-AD24-1AF128B6BAC6}" srcOrd="0" destOrd="0" presId="urn:microsoft.com/office/officeart/2008/layout/HorizontalMultiLevelHierarchy"/>
    <dgm:cxn modelId="{AF659D35-5D9D-403B-AAD4-BDE9A268C7A4}" type="presOf" srcId="{BD77473A-403B-4CF2-A4F9-F02616393F0B}" destId="{3C44AC9F-CA0A-4265-96B5-4C48D4517019}" srcOrd="0" destOrd="0" presId="urn:microsoft.com/office/officeart/2008/layout/HorizontalMultiLevelHierarchy"/>
    <dgm:cxn modelId="{BA73E087-637B-4C92-88BE-036EEFAF2F71}" srcId="{4BDEB29F-52B5-449F-87E5-B8924937E5B6}" destId="{A3DF8ACD-AE94-4C68-AB2F-46A305313943}" srcOrd="2" destOrd="0" parTransId="{6D24748A-7C59-4DE3-8215-C7F6FA7AE1B6}" sibTransId="{DAC7B80D-5616-4879-8A1B-81073E2EE2A5}"/>
    <dgm:cxn modelId="{6D61D401-9B86-4A97-8A12-60BBB754F3F5}" type="presOf" srcId="{6A51FB63-31EC-4C5E-83B2-CAD43212D97F}" destId="{ED42D3D7-3A6A-4372-8346-213A1B78A2BF}" srcOrd="1" destOrd="0" presId="urn:microsoft.com/office/officeart/2008/layout/HorizontalMultiLevelHierarchy"/>
    <dgm:cxn modelId="{8776BFD7-2972-4D8F-A747-0396584C1046}" type="presOf" srcId="{14F4EFEE-AEAD-4019-BEBC-59C6AE16E850}" destId="{7A1F418C-A0AE-45E4-A879-C4323FA55067}" srcOrd="0" destOrd="0" presId="urn:microsoft.com/office/officeart/2008/layout/HorizontalMultiLevelHierarchy"/>
    <dgm:cxn modelId="{96CB9033-EDA2-4E7F-9EA2-F461CD21B767}" type="presParOf" srcId="{E5F7432B-065B-4F90-B7F2-7965B98BC1A7}" destId="{A7B50EC1-0860-496D-B25D-1D8A5B6562C5}" srcOrd="0" destOrd="0" presId="urn:microsoft.com/office/officeart/2008/layout/HorizontalMultiLevelHierarchy"/>
    <dgm:cxn modelId="{59576F5D-509A-4E18-82AF-E52AE2FD2FAB}" type="presParOf" srcId="{A7B50EC1-0860-496D-B25D-1D8A5B6562C5}" destId="{0A701423-117A-4569-A991-3CD2E1C0FBF1}" srcOrd="0" destOrd="0" presId="urn:microsoft.com/office/officeart/2008/layout/HorizontalMultiLevelHierarchy"/>
    <dgm:cxn modelId="{D3367818-7FF8-4DC5-B2F2-9139DF9D8E0C}" type="presParOf" srcId="{A7B50EC1-0860-496D-B25D-1D8A5B6562C5}" destId="{B2AD5C92-76DD-4B79-A87C-00E1A0479582}" srcOrd="1" destOrd="0" presId="urn:microsoft.com/office/officeart/2008/layout/HorizontalMultiLevelHierarchy"/>
    <dgm:cxn modelId="{0A4BFB91-C294-4807-9937-06336B7248BA}" type="presParOf" srcId="{B2AD5C92-76DD-4B79-A87C-00E1A0479582}" destId="{E771A911-2366-49E0-A2D0-E30C51FC6B67}" srcOrd="0" destOrd="0" presId="urn:microsoft.com/office/officeart/2008/layout/HorizontalMultiLevelHierarchy"/>
    <dgm:cxn modelId="{57DFDB8A-AAB9-4E2C-B6B6-F37E8249C96A}" type="presParOf" srcId="{E771A911-2366-49E0-A2D0-E30C51FC6B67}" destId="{ED42D3D7-3A6A-4372-8346-213A1B78A2BF}" srcOrd="0" destOrd="0" presId="urn:microsoft.com/office/officeart/2008/layout/HorizontalMultiLevelHierarchy"/>
    <dgm:cxn modelId="{B70829B8-6BA1-42EA-9F20-9BF8CC61EFA2}" type="presParOf" srcId="{B2AD5C92-76DD-4B79-A87C-00E1A0479582}" destId="{5BD7191C-ED18-469D-917B-619F43C31F08}" srcOrd="1" destOrd="0" presId="urn:microsoft.com/office/officeart/2008/layout/HorizontalMultiLevelHierarchy"/>
    <dgm:cxn modelId="{B8696355-F97B-46D8-B28C-94900D9C83E0}" type="presParOf" srcId="{5BD7191C-ED18-469D-917B-619F43C31F08}" destId="{3C44AC9F-CA0A-4265-96B5-4C48D4517019}" srcOrd="0" destOrd="0" presId="urn:microsoft.com/office/officeart/2008/layout/HorizontalMultiLevelHierarchy"/>
    <dgm:cxn modelId="{0F69CC64-177B-4E1A-AA0D-E87E4D09C835}" type="presParOf" srcId="{5BD7191C-ED18-469D-917B-619F43C31F08}" destId="{D2F5E828-FA01-4176-90AC-7C13B3180AE1}" srcOrd="1" destOrd="0" presId="urn:microsoft.com/office/officeart/2008/layout/HorizontalMultiLevelHierarchy"/>
    <dgm:cxn modelId="{EDF3D542-C491-42AF-9D31-E6DD1CABF503}" type="presParOf" srcId="{B2AD5C92-76DD-4B79-A87C-00E1A0479582}" destId="{F3DA5410-158E-4FEF-8741-7FA63219E268}" srcOrd="2" destOrd="0" presId="urn:microsoft.com/office/officeart/2008/layout/HorizontalMultiLevelHierarchy"/>
    <dgm:cxn modelId="{D4E3050C-A20F-48E7-A46B-8852D1E2C214}" type="presParOf" srcId="{F3DA5410-158E-4FEF-8741-7FA63219E268}" destId="{EAFFCC1D-13AD-4FFF-A75D-0CAFC6543645}" srcOrd="0" destOrd="0" presId="urn:microsoft.com/office/officeart/2008/layout/HorizontalMultiLevelHierarchy"/>
    <dgm:cxn modelId="{A7E528EC-869E-4002-B7FB-1FE59F0AFF64}" type="presParOf" srcId="{B2AD5C92-76DD-4B79-A87C-00E1A0479582}" destId="{69E7B5BC-D5E0-4190-B3AE-513C193602B2}" srcOrd="3" destOrd="0" presId="urn:microsoft.com/office/officeart/2008/layout/HorizontalMultiLevelHierarchy"/>
    <dgm:cxn modelId="{AD5FE703-8AF2-42AB-9641-82E9E987D1F3}" type="presParOf" srcId="{69E7B5BC-D5E0-4190-B3AE-513C193602B2}" destId="{81E18826-216E-4F68-AD24-1AF128B6BAC6}" srcOrd="0" destOrd="0" presId="urn:microsoft.com/office/officeart/2008/layout/HorizontalMultiLevelHierarchy"/>
    <dgm:cxn modelId="{01353484-8B39-4A02-98FA-F54973D2BDAE}" type="presParOf" srcId="{69E7B5BC-D5E0-4190-B3AE-513C193602B2}" destId="{BF5F9FA0-EF77-46BC-B734-9A0224354CC7}" srcOrd="1" destOrd="0" presId="urn:microsoft.com/office/officeart/2008/layout/HorizontalMultiLevelHierarchy"/>
    <dgm:cxn modelId="{BDA1EF25-E5A2-4AD5-A154-206F043BAEA1}" type="presParOf" srcId="{B2AD5C92-76DD-4B79-A87C-00E1A0479582}" destId="{D66C07A1-D8D9-4EC7-A6D0-C1D3B3BBA8E0}" srcOrd="4" destOrd="0" presId="urn:microsoft.com/office/officeart/2008/layout/HorizontalMultiLevelHierarchy"/>
    <dgm:cxn modelId="{F45F14F9-A4BF-41B7-AFED-EDECF0E8FAE5}" type="presParOf" srcId="{D66C07A1-D8D9-4EC7-A6D0-C1D3B3BBA8E0}" destId="{0DCB236B-41A6-4E46-9ECD-50022F10ED0B}" srcOrd="0" destOrd="0" presId="urn:microsoft.com/office/officeart/2008/layout/HorizontalMultiLevelHierarchy"/>
    <dgm:cxn modelId="{F01C2C14-4D34-48C1-B6C5-F16D58947681}" type="presParOf" srcId="{B2AD5C92-76DD-4B79-A87C-00E1A0479582}" destId="{6BE36479-92B6-42D8-8F06-1E09952006F1}" srcOrd="5" destOrd="0" presId="urn:microsoft.com/office/officeart/2008/layout/HorizontalMultiLevelHierarchy"/>
    <dgm:cxn modelId="{3CEA9303-D478-4F5B-89C2-9860B2B5FBF7}" type="presParOf" srcId="{6BE36479-92B6-42D8-8F06-1E09952006F1}" destId="{795C2DC3-6644-4B65-9D50-A375865C96AF}" srcOrd="0" destOrd="0" presId="urn:microsoft.com/office/officeart/2008/layout/HorizontalMultiLevelHierarchy"/>
    <dgm:cxn modelId="{C64EAC53-0B03-4D36-83E1-F713B2FC5A33}" type="presParOf" srcId="{6BE36479-92B6-42D8-8F06-1E09952006F1}" destId="{36557435-14E4-441D-8551-3A49C9C90FB8}" srcOrd="1" destOrd="0" presId="urn:microsoft.com/office/officeart/2008/layout/HorizontalMultiLevelHierarchy"/>
    <dgm:cxn modelId="{8E00325D-1718-4BE2-BC59-ACED63C7A578}" type="presParOf" srcId="{B2AD5C92-76DD-4B79-A87C-00E1A0479582}" destId="{6DAC8D1E-C721-4AF3-93A6-B44EB92F0299}" srcOrd="6" destOrd="0" presId="urn:microsoft.com/office/officeart/2008/layout/HorizontalMultiLevelHierarchy"/>
    <dgm:cxn modelId="{53AF9273-0DEC-4476-A87F-394CEC08D820}" type="presParOf" srcId="{6DAC8D1E-C721-4AF3-93A6-B44EB92F0299}" destId="{7A2A47CF-12BE-4C24-9B7A-4E558043E895}" srcOrd="0" destOrd="0" presId="urn:microsoft.com/office/officeart/2008/layout/HorizontalMultiLevelHierarchy"/>
    <dgm:cxn modelId="{DD1AB0A6-B5D8-453C-BDB1-A4594BA81280}" type="presParOf" srcId="{B2AD5C92-76DD-4B79-A87C-00E1A0479582}" destId="{86F26604-802F-437A-89EC-A760DAE0F346}" srcOrd="7" destOrd="0" presId="urn:microsoft.com/office/officeart/2008/layout/HorizontalMultiLevelHierarchy"/>
    <dgm:cxn modelId="{4A6AD7AB-D860-43D5-BFAB-4684FE60266F}" type="presParOf" srcId="{86F26604-802F-437A-89EC-A760DAE0F346}" destId="{7A1F418C-A0AE-45E4-A879-C4323FA55067}" srcOrd="0" destOrd="0" presId="urn:microsoft.com/office/officeart/2008/layout/HorizontalMultiLevelHierarchy"/>
    <dgm:cxn modelId="{42DBA42C-0A6E-4E3B-988F-7A5CCAAC26E9}" type="presParOf" srcId="{86F26604-802F-437A-89EC-A760DAE0F346}" destId="{4627EB44-60D8-4E20-866D-FD5BF86760B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64B013-96C5-43AC-9735-13B6C4C5FC34}" type="doc">
      <dgm:prSet loTypeId="urn:microsoft.com/office/officeart/2005/8/layout/hierarchy3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E468946C-F830-43B5-A19C-9B47DE2CF37A}">
      <dgm:prSet phldrT="[Tekst]"/>
      <dgm:spPr/>
      <dgm:t>
        <a:bodyPr/>
        <a:lstStyle/>
        <a:p>
          <a:r>
            <a:rPr lang="pl-PL" b="1" dirty="0" smtClean="0"/>
            <a:t>RODZAJE CIŚNIENIA</a:t>
          </a:r>
          <a:endParaRPr lang="pl-PL" b="1" dirty="0"/>
        </a:p>
      </dgm:t>
    </dgm:pt>
    <dgm:pt modelId="{8AC8E647-5089-470C-A06A-E2FC62C900ED}" type="parTrans" cxnId="{36B2C374-0080-4D15-BCDB-9193B89C5741}">
      <dgm:prSet/>
      <dgm:spPr/>
      <dgm:t>
        <a:bodyPr/>
        <a:lstStyle/>
        <a:p>
          <a:endParaRPr lang="pl-PL"/>
        </a:p>
      </dgm:t>
    </dgm:pt>
    <dgm:pt modelId="{8A04E5E4-D987-4A2C-A46A-2EDF9137AE73}" type="sibTrans" cxnId="{36B2C374-0080-4D15-BCDB-9193B89C5741}">
      <dgm:prSet/>
      <dgm:spPr/>
      <dgm:t>
        <a:bodyPr/>
        <a:lstStyle/>
        <a:p>
          <a:endParaRPr lang="pl-PL"/>
        </a:p>
      </dgm:t>
    </dgm:pt>
    <dgm:pt modelId="{2C7A677B-3F76-4773-8F72-3DB0D67B6020}">
      <dgm:prSet phldrT="[Tekst]" custT="1"/>
      <dgm:spPr/>
      <dgm:t>
        <a:bodyPr/>
        <a:lstStyle/>
        <a:p>
          <a:r>
            <a:rPr lang="pl-PL" sz="2600" b="1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QFE</a:t>
          </a:r>
          <a:r>
            <a:rPr lang="pl-PL" sz="2600" b="1" dirty="0" smtClean="0">
              <a:latin typeface="Arial Black" pitchFamily="34" charset="0"/>
            </a:rPr>
            <a:t> </a:t>
          </a:r>
        </a:p>
        <a:p>
          <a:r>
            <a:rPr lang="pl-PL" sz="2000" b="1" dirty="0" smtClean="0"/>
            <a:t>Ciśnienie lokalne na poziomie lotniska</a:t>
          </a:r>
          <a:endParaRPr lang="pl-PL" sz="2000" b="1" dirty="0"/>
        </a:p>
      </dgm:t>
    </dgm:pt>
    <dgm:pt modelId="{72382788-03F4-45A8-B0E9-60DD729AAA70}" type="parTrans" cxnId="{C60E1E02-77E1-4A2A-A2C5-2F3B72A01824}">
      <dgm:prSet/>
      <dgm:spPr/>
      <dgm:t>
        <a:bodyPr/>
        <a:lstStyle/>
        <a:p>
          <a:endParaRPr lang="pl-PL"/>
        </a:p>
      </dgm:t>
    </dgm:pt>
    <dgm:pt modelId="{E59AF089-FC24-4759-BAFE-92E047EE41B7}" type="sibTrans" cxnId="{C60E1E02-77E1-4A2A-A2C5-2F3B72A01824}">
      <dgm:prSet/>
      <dgm:spPr/>
      <dgm:t>
        <a:bodyPr/>
        <a:lstStyle/>
        <a:p>
          <a:endParaRPr lang="pl-PL"/>
        </a:p>
      </dgm:t>
    </dgm:pt>
    <dgm:pt modelId="{B6AC3F5B-0CEF-4421-B5CA-9A1753633CB9}">
      <dgm:prSet phldrT="[Tekst]" custT="1"/>
      <dgm:spPr/>
      <dgm:t>
        <a:bodyPr/>
        <a:lstStyle/>
        <a:p>
          <a:r>
            <a:rPr lang="pl-PL" sz="2400" b="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QNH</a:t>
          </a:r>
        </a:p>
        <a:p>
          <a:r>
            <a:rPr lang="pl-PL" sz="2000" b="1" dirty="0" smtClean="0"/>
            <a:t>Ciśnienie lokalne sprowadzone do poziomu morza</a:t>
          </a:r>
          <a:endParaRPr lang="pl-PL" sz="1800" dirty="0"/>
        </a:p>
      </dgm:t>
    </dgm:pt>
    <dgm:pt modelId="{D851C7FA-522D-4FC5-A261-1DC7CD2D20A9}" type="parTrans" cxnId="{611D4758-CBD0-4F77-A5DF-251D83E62211}">
      <dgm:prSet/>
      <dgm:spPr/>
      <dgm:t>
        <a:bodyPr/>
        <a:lstStyle/>
        <a:p>
          <a:endParaRPr lang="pl-PL"/>
        </a:p>
      </dgm:t>
    </dgm:pt>
    <dgm:pt modelId="{A6DF1C70-5897-472F-825F-8986096A5BCB}" type="sibTrans" cxnId="{611D4758-CBD0-4F77-A5DF-251D83E62211}">
      <dgm:prSet/>
      <dgm:spPr/>
      <dgm:t>
        <a:bodyPr/>
        <a:lstStyle/>
        <a:p>
          <a:endParaRPr lang="pl-PL"/>
        </a:p>
      </dgm:t>
    </dgm:pt>
    <dgm:pt modelId="{A1BB8641-AE71-4705-9705-F746A4A5D2CE}">
      <dgm:prSet phldrT="[Tekst]" custT="1"/>
      <dgm:spPr/>
      <dgm:t>
        <a:bodyPr/>
        <a:lstStyle/>
        <a:p>
          <a:r>
            <a:rPr lang="pl-PL" sz="2600" b="1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QNE</a:t>
          </a:r>
          <a:r>
            <a:rPr lang="pl-PL" sz="2600" b="1" dirty="0" smtClean="0">
              <a:solidFill>
                <a:schemeClr val="accent5">
                  <a:lumMod val="75000"/>
                </a:schemeClr>
              </a:solidFill>
            </a:rPr>
            <a:t> </a:t>
          </a:r>
        </a:p>
        <a:p>
          <a:r>
            <a:rPr lang="pl-PL" sz="2000" b="1" dirty="0" smtClean="0"/>
            <a:t>Ciśnienie standardowe </a:t>
          </a:r>
          <a:r>
            <a:rPr lang="pl-PL" sz="2400" b="1" dirty="0" smtClean="0">
              <a:solidFill>
                <a:srgbClr val="FF0000"/>
              </a:solidFill>
            </a:rPr>
            <a:t>1013,25 </a:t>
          </a:r>
          <a:r>
            <a:rPr lang="pl-PL" sz="2400" b="1" dirty="0" err="1" smtClean="0">
              <a:solidFill>
                <a:srgbClr val="FF0000"/>
              </a:solidFill>
            </a:rPr>
            <a:t>hPa</a:t>
          </a:r>
          <a:r>
            <a:rPr lang="pl-PL" sz="2800" b="1" dirty="0" smtClean="0">
              <a:solidFill>
                <a:srgbClr val="FF0000"/>
              </a:solidFill>
            </a:rPr>
            <a:t>  </a:t>
          </a:r>
          <a:endParaRPr lang="pl-PL" sz="2400" dirty="0">
            <a:solidFill>
              <a:srgbClr val="FF0000"/>
            </a:solidFill>
          </a:endParaRPr>
        </a:p>
      </dgm:t>
    </dgm:pt>
    <dgm:pt modelId="{EBF1C432-A2A4-4D6C-B844-1C81D1A8679D}" type="parTrans" cxnId="{B4554A1C-D86C-4640-8A86-1D729849F6D4}">
      <dgm:prSet/>
      <dgm:spPr/>
      <dgm:t>
        <a:bodyPr/>
        <a:lstStyle/>
        <a:p>
          <a:endParaRPr lang="pl-PL"/>
        </a:p>
      </dgm:t>
    </dgm:pt>
    <dgm:pt modelId="{9BDDE458-E2DC-4A63-9279-210CF4735A83}" type="sibTrans" cxnId="{B4554A1C-D86C-4640-8A86-1D729849F6D4}">
      <dgm:prSet/>
      <dgm:spPr/>
      <dgm:t>
        <a:bodyPr/>
        <a:lstStyle/>
        <a:p>
          <a:endParaRPr lang="pl-PL"/>
        </a:p>
      </dgm:t>
    </dgm:pt>
    <dgm:pt modelId="{84A7C722-E009-4F4F-A76B-0D59DEDFDA23}" type="pres">
      <dgm:prSet presAssocID="{9464B013-96C5-43AC-9735-13B6C4C5FC3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006B3449-BA9A-45D2-B6A2-1261B401DB69}" type="pres">
      <dgm:prSet presAssocID="{E468946C-F830-43B5-A19C-9B47DE2CF37A}" presName="root" presStyleCnt="0"/>
      <dgm:spPr/>
    </dgm:pt>
    <dgm:pt modelId="{3A0BE921-BB47-4451-98EA-D7D499B02771}" type="pres">
      <dgm:prSet presAssocID="{E468946C-F830-43B5-A19C-9B47DE2CF37A}" presName="rootComposite" presStyleCnt="0"/>
      <dgm:spPr/>
    </dgm:pt>
    <dgm:pt modelId="{4A188790-17E4-48CB-99E0-C3E84CB9D50C}" type="pres">
      <dgm:prSet presAssocID="{E468946C-F830-43B5-A19C-9B47DE2CF37A}" presName="rootText" presStyleLbl="node1" presStyleIdx="0" presStyleCnt="1" custScaleX="168583"/>
      <dgm:spPr/>
      <dgm:t>
        <a:bodyPr/>
        <a:lstStyle/>
        <a:p>
          <a:endParaRPr lang="pl-PL"/>
        </a:p>
      </dgm:t>
    </dgm:pt>
    <dgm:pt modelId="{6DCE20E6-AAE1-4B0A-9932-A6EECF91A02D}" type="pres">
      <dgm:prSet presAssocID="{E468946C-F830-43B5-A19C-9B47DE2CF37A}" presName="rootConnector" presStyleLbl="node1" presStyleIdx="0" presStyleCnt="1"/>
      <dgm:spPr/>
      <dgm:t>
        <a:bodyPr/>
        <a:lstStyle/>
        <a:p>
          <a:endParaRPr lang="pl-PL"/>
        </a:p>
      </dgm:t>
    </dgm:pt>
    <dgm:pt modelId="{919943C6-3CF1-4B4C-81F9-404759F7439C}" type="pres">
      <dgm:prSet presAssocID="{E468946C-F830-43B5-A19C-9B47DE2CF37A}" presName="childShape" presStyleCnt="0"/>
      <dgm:spPr/>
    </dgm:pt>
    <dgm:pt modelId="{DA41DCC4-32E6-4689-8158-10A647A3CF64}" type="pres">
      <dgm:prSet presAssocID="{72382788-03F4-45A8-B0E9-60DD729AAA70}" presName="Name13" presStyleLbl="parChTrans1D2" presStyleIdx="0" presStyleCnt="3"/>
      <dgm:spPr/>
      <dgm:t>
        <a:bodyPr/>
        <a:lstStyle/>
        <a:p>
          <a:endParaRPr lang="pl-PL"/>
        </a:p>
      </dgm:t>
    </dgm:pt>
    <dgm:pt modelId="{D7C4BC9B-0658-48B7-A9C0-160417290C8A}" type="pres">
      <dgm:prSet presAssocID="{2C7A677B-3F76-4773-8F72-3DB0D67B6020}" presName="childText" presStyleLbl="bgAcc1" presStyleIdx="0" presStyleCnt="3" custScaleX="32820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410729F-6685-4938-A454-CC5E2C320F2A}" type="pres">
      <dgm:prSet presAssocID="{D851C7FA-522D-4FC5-A261-1DC7CD2D20A9}" presName="Name13" presStyleLbl="parChTrans1D2" presStyleIdx="1" presStyleCnt="3"/>
      <dgm:spPr/>
      <dgm:t>
        <a:bodyPr/>
        <a:lstStyle/>
        <a:p>
          <a:endParaRPr lang="pl-PL"/>
        </a:p>
      </dgm:t>
    </dgm:pt>
    <dgm:pt modelId="{DC3E5395-BDBE-4F61-8D21-DB0DF5C8FAAA}" type="pres">
      <dgm:prSet presAssocID="{B6AC3F5B-0CEF-4421-B5CA-9A1753633CB9}" presName="childText" presStyleLbl="bgAcc1" presStyleIdx="1" presStyleCnt="3" custScaleX="32820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07B19CB-D580-4AD9-9CFC-CCE13CE0F12D}" type="pres">
      <dgm:prSet presAssocID="{EBF1C432-A2A4-4D6C-B844-1C81D1A8679D}" presName="Name13" presStyleLbl="parChTrans1D2" presStyleIdx="2" presStyleCnt="3"/>
      <dgm:spPr/>
      <dgm:t>
        <a:bodyPr/>
        <a:lstStyle/>
        <a:p>
          <a:endParaRPr lang="pl-PL"/>
        </a:p>
      </dgm:t>
    </dgm:pt>
    <dgm:pt modelId="{75638AB4-2C8E-40BF-A2D5-5C40F71B392A}" type="pres">
      <dgm:prSet presAssocID="{A1BB8641-AE71-4705-9705-F746A4A5D2CE}" presName="childText" presStyleLbl="bgAcc1" presStyleIdx="2" presStyleCnt="3" custScaleX="33180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0DBCC59-EA98-42AF-A063-AEB7D7F23C79}" type="presOf" srcId="{E468946C-F830-43B5-A19C-9B47DE2CF37A}" destId="{4A188790-17E4-48CB-99E0-C3E84CB9D50C}" srcOrd="0" destOrd="0" presId="urn:microsoft.com/office/officeart/2005/8/layout/hierarchy3"/>
    <dgm:cxn modelId="{10F489CB-50AB-4FAE-9E93-4CCE055BD095}" type="presOf" srcId="{E468946C-F830-43B5-A19C-9B47DE2CF37A}" destId="{6DCE20E6-AAE1-4B0A-9932-A6EECF91A02D}" srcOrd="1" destOrd="0" presId="urn:microsoft.com/office/officeart/2005/8/layout/hierarchy3"/>
    <dgm:cxn modelId="{565E5B9B-3435-4A11-A496-0637A1A8B8BF}" type="presOf" srcId="{EBF1C432-A2A4-4D6C-B844-1C81D1A8679D}" destId="{007B19CB-D580-4AD9-9CFC-CCE13CE0F12D}" srcOrd="0" destOrd="0" presId="urn:microsoft.com/office/officeart/2005/8/layout/hierarchy3"/>
    <dgm:cxn modelId="{C60E1E02-77E1-4A2A-A2C5-2F3B72A01824}" srcId="{E468946C-F830-43B5-A19C-9B47DE2CF37A}" destId="{2C7A677B-3F76-4773-8F72-3DB0D67B6020}" srcOrd="0" destOrd="0" parTransId="{72382788-03F4-45A8-B0E9-60DD729AAA70}" sibTransId="{E59AF089-FC24-4759-BAFE-92E047EE41B7}"/>
    <dgm:cxn modelId="{36B2C374-0080-4D15-BCDB-9193B89C5741}" srcId="{9464B013-96C5-43AC-9735-13B6C4C5FC34}" destId="{E468946C-F830-43B5-A19C-9B47DE2CF37A}" srcOrd="0" destOrd="0" parTransId="{8AC8E647-5089-470C-A06A-E2FC62C900ED}" sibTransId="{8A04E5E4-D987-4A2C-A46A-2EDF9137AE73}"/>
    <dgm:cxn modelId="{B9CC7406-6625-4C77-A6CA-B79AE604DBF2}" type="presOf" srcId="{2C7A677B-3F76-4773-8F72-3DB0D67B6020}" destId="{D7C4BC9B-0658-48B7-A9C0-160417290C8A}" srcOrd="0" destOrd="0" presId="urn:microsoft.com/office/officeart/2005/8/layout/hierarchy3"/>
    <dgm:cxn modelId="{194E7C16-61D0-4CF2-B712-66E57EDE2AF1}" type="presOf" srcId="{9464B013-96C5-43AC-9735-13B6C4C5FC34}" destId="{84A7C722-E009-4F4F-A76B-0D59DEDFDA23}" srcOrd="0" destOrd="0" presId="urn:microsoft.com/office/officeart/2005/8/layout/hierarchy3"/>
    <dgm:cxn modelId="{611D4758-CBD0-4F77-A5DF-251D83E62211}" srcId="{E468946C-F830-43B5-A19C-9B47DE2CF37A}" destId="{B6AC3F5B-0CEF-4421-B5CA-9A1753633CB9}" srcOrd="1" destOrd="0" parTransId="{D851C7FA-522D-4FC5-A261-1DC7CD2D20A9}" sibTransId="{A6DF1C70-5897-472F-825F-8986096A5BCB}"/>
    <dgm:cxn modelId="{4A0115E1-1A35-48DA-8EBC-42F4C5104411}" type="presOf" srcId="{72382788-03F4-45A8-B0E9-60DD729AAA70}" destId="{DA41DCC4-32E6-4689-8158-10A647A3CF64}" srcOrd="0" destOrd="0" presId="urn:microsoft.com/office/officeart/2005/8/layout/hierarchy3"/>
    <dgm:cxn modelId="{B4554A1C-D86C-4640-8A86-1D729849F6D4}" srcId="{E468946C-F830-43B5-A19C-9B47DE2CF37A}" destId="{A1BB8641-AE71-4705-9705-F746A4A5D2CE}" srcOrd="2" destOrd="0" parTransId="{EBF1C432-A2A4-4D6C-B844-1C81D1A8679D}" sibTransId="{9BDDE458-E2DC-4A63-9279-210CF4735A83}"/>
    <dgm:cxn modelId="{CFAA5435-4B66-4961-B0EB-680D190217E8}" type="presOf" srcId="{A1BB8641-AE71-4705-9705-F746A4A5D2CE}" destId="{75638AB4-2C8E-40BF-A2D5-5C40F71B392A}" srcOrd="0" destOrd="0" presId="urn:microsoft.com/office/officeart/2005/8/layout/hierarchy3"/>
    <dgm:cxn modelId="{57A28988-4EF9-4418-B1CD-F9D8FE246CA1}" type="presOf" srcId="{B6AC3F5B-0CEF-4421-B5CA-9A1753633CB9}" destId="{DC3E5395-BDBE-4F61-8D21-DB0DF5C8FAAA}" srcOrd="0" destOrd="0" presId="urn:microsoft.com/office/officeart/2005/8/layout/hierarchy3"/>
    <dgm:cxn modelId="{0FB5C4AB-4338-4E81-B880-4A16340DE0FA}" type="presOf" srcId="{D851C7FA-522D-4FC5-A261-1DC7CD2D20A9}" destId="{A410729F-6685-4938-A454-CC5E2C320F2A}" srcOrd="0" destOrd="0" presId="urn:microsoft.com/office/officeart/2005/8/layout/hierarchy3"/>
    <dgm:cxn modelId="{52C79315-EAD5-4FA0-8ED1-CEEBA761FFC2}" type="presParOf" srcId="{84A7C722-E009-4F4F-A76B-0D59DEDFDA23}" destId="{006B3449-BA9A-45D2-B6A2-1261B401DB69}" srcOrd="0" destOrd="0" presId="urn:microsoft.com/office/officeart/2005/8/layout/hierarchy3"/>
    <dgm:cxn modelId="{FE2625A3-AB4E-415A-8BCE-992E4ADFEADE}" type="presParOf" srcId="{006B3449-BA9A-45D2-B6A2-1261B401DB69}" destId="{3A0BE921-BB47-4451-98EA-D7D499B02771}" srcOrd="0" destOrd="0" presId="urn:microsoft.com/office/officeart/2005/8/layout/hierarchy3"/>
    <dgm:cxn modelId="{7E4122A9-02A8-4749-BEBA-1B26A95645A6}" type="presParOf" srcId="{3A0BE921-BB47-4451-98EA-D7D499B02771}" destId="{4A188790-17E4-48CB-99E0-C3E84CB9D50C}" srcOrd="0" destOrd="0" presId="urn:microsoft.com/office/officeart/2005/8/layout/hierarchy3"/>
    <dgm:cxn modelId="{F6189029-D8B6-4A05-BF6D-905366961E11}" type="presParOf" srcId="{3A0BE921-BB47-4451-98EA-D7D499B02771}" destId="{6DCE20E6-AAE1-4B0A-9932-A6EECF91A02D}" srcOrd="1" destOrd="0" presId="urn:microsoft.com/office/officeart/2005/8/layout/hierarchy3"/>
    <dgm:cxn modelId="{4300F235-3263-4BAF-8CD9-035BDF7C5A0B}" type="presParOf" srcId="{006B3449-BA9A-45D2-B6A2-1261B401DB69}" destId="{919943C6-3CF1-4B4C-81F9-404759F7439C}" srcOrd="1" destOrd="0" presId="urn:microsoft.com/office/officeart/2005/8/layout/hierarchy3"/>
    <dgm:cxn modelId="{8E93D3AF-D444-4903-AECB-3C5F8C596525}" type="presParOf" srcId="{919943C6-3CF1-4B4C-81F9-404759F7439C}" destId="{DA41DCC4-32E6-4689-8158-10A647A3CF64}" srcOrd="0" destOrd="0" presId="urn:microsoft.com/office/officeart/2005/8/layout/hierarchy3"/>
    <dgm:cxn modelId="{50204BC3-31FC-4D2E-BCEA-ABEE32EBCB50}" type="presParOf" srcId="{919943C6-3CF1-4B4C-81F9-404759F7439C}" destId="{D7C4BC9B-0658-48B7-A9C0-160417290C8A}" srcOrd="1" destOrd="0" presId="urn:microsoft.com/office/officeart/2005/8/layout/hierarchy3"/>
    <dgm:cxn modelId="{7EEBB9C1-B23C-44B5-9E19-F8D14026B39E}" type="presParOf" srcId="{919943C6-3CF1-4B4C-81F9-404759F7439C}" destId="{A410729F-6685-4938-A454-CC5E2C320F2A}" srcOrd="2" destOrd="0" presId="urn:microsoft.com/office/officeart/2005/8/layout/hierarchy3"/>
    <dgm:cxn modelId="{8661F6F0-0CE6-4AAA-8939-861C9BDEE505}" type="presParOf" srcId="{919943C6-3CF1-4B4C-81F9-404759F7439C}" destId="{DC3E5395-BDBE-4F61-8D21-DB0DF5C8FAAA}" srcOrd="3" destOrd="0" presId="urn:microsoft.com/office/officeart/2005/8/layout/hierarchy3"/>
    <dgm:cxn modelId="{69C58B74-23E3-465C-BEEE-EDEBD5616B3B}" type="presParOf" srcId="{919943C6-3CF1-4B4C-81F9-404759F7439C}" destId="{007B19CB-D580-4AD9-9CFC-CCE13CE0F12D}" srcOrd="4" destOrd="0" presId="urn:microsoft.com/office/officeart/2005/8/layout/hierarchy3"/>
    <dgm:cxn modelId="{C6CAC123-3BB1-4CB6-9DB6-AE0DFE2E5E4D}" type="presParOf" srcId="{919943C6-3CF1-4B4C-81F9-404759F7439C}" destId="{75638AB4-2C8E-40BF-A2D5-5C40F71B392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64B013-96C5-43AC-9735-13B6C4C5FC34}" type="doc">
      <dgm:prSet loTypeId="urn:microsoft.com/office/officeart/2005/8/layout/hierarchy3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E468946C-F830-43B5-A19C-9B47DE2CF37A}">
      <dgm:prSet phldrT="[Tekst]"/>
      <dgm:spPr>
        <a:solidFill>
          <a:srgbClr val="00B050"/>
        </a:solidFill>
      </dgm:spPr>
      <dgm:t>
        <a:bodyPr/>
        <a:lstStyle/>
        <a:p>
          <a:r>
            <a:rPr lang="pl-PL" b="1" dirty="0" smtClean="0"/>
            <a:t>Skale pomiaru</a:t>
          </a:r>
          <a:endParaRPr lang="pl-PL" b="1" dirty="0"/>
        </a:p>
      </dgm:t>
    </dgm:pt>
    <dgm:pt modelId="{8AC8E647-5089-470C-A06A-E2FC62C900ED}" type="parTrans" cxnId="{36B2C374-0080-4D15-BCDB-9193B89C5741}">
      <dgm:prSet/>
      <dgm:spPr/>
      <dgm:t>
        <a:bodyPr/>
        <a:lstStyle/>
        <a:p>
          <a:endParaRPr lang="pl-PL"/>
        </a:p>
      </dgm:t>
    </dgm:pt>
    <dgm:pt modelId="{8A04E5E4-D987-4A2C-A46A-2EDF9137AE73}" type="sibTrans" cxnId="{36B2C374-0080-4D15-BCDB-9193B89C5741}">
      <dgm:prSet/>
      <dgm:spPr/>
      <dgm:t>
        <a:bodyPr/>
        <a:lstStyle/>
        <a:p>
          <a:endParaRPr lang="pl-PL"/>
        </a:p>
      </dgm:t>
    </dgm:pt>
    <dgm:pt modelId="{2C7A677B-3F76-4773-8F72-3DB0D67B6020}">
      <dgm:prSet phldrT="[Tekst]" custT="1"/>
      <dgm:spPr/>
      <dgm:t>
        <a:bodyPr/>
        <a:lstStyle/>
        <a:p>
          <a:r>
            <a:rPr lang="pl-PL" sz="2600" b="1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Fahrenheita  (F)</a:t>
          </a:r>
        </a:p>
        <a:p>
          <a:r>
            <a:rPr lang="pl-PL" sz="1600" b="1" dirty="0" smtClean="0"/>
            <a:t>Punkt zamarzania wynosi 32 stopnie, wrzenia 212 stopni</a:t>
          </a:r>
          <a:endParaRPr lang="pl-PL" sz="1600" b="1" dirty="0"/>
        </a:p>
      </dgm:t>
    </dgm:pt>
    <dgm:pt modelId="{72382788-03F4-45A8-B0E9-60DD729AAA70}" type="parTrans" cxnId="{C60E1E02-77E1-4A2A-A2C5-2F3B72A01824}">
      <dgm:prSet/>
      <dgm:spPr/>
      <dgm:t>
        <a:bodyPr/>
        <a:lstStyle/>
        <a:p>
          <a:endParaRPr lang="pl-PL"/>
        </a:p>
      </dgm:t>
    </dgm:pt>
    <dgm:pt modelId="{E59AF089-FC24-4759-BAFE-92E047EE41B7}" type="sibTrans" cxnId="{C60E1E02-77E1-4A2A-A2C5-2F3B72A01824}">
      <dgm:prSet/>
      <dgm:spPr/>
      <dgm:t>
        <a:bodyPr/>
        <a:lstStyle/>
        <a:p>
          <a:endParaRPr lang="pl-PL"/>
        </a:p>
      </dgm:t>
    </dgm:pt>
    <dgm:pt modelId="{B6AC3F5B-0CEF-4421-B5CA-9A1753633CB9}">
      <dgm:prSet phldrT="[Tekst]" custT="1"/>
      <dgm:spPr/>
      <dgm:t>
        <a:bodyPr/>
        <a:lstStyle/>
        <a:p>
          <a:r>
            <a:rPr lang="pl-PL" sz="2400" b="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Kelvina (K)</a:t>
          </a:r>
        </a:p>
        <a:p>
          <a:r>
            <a:rPr lang="pl-PL" sz="2000" b="1" dirty="0" smtClean="0"/>
            <a:t>Punkt zamarzania wynosi 273stopnie</a:t>
          </a:r>
          <a:endParaRPr lang="pl-PL" sz="1800" dirty="0"/>
        </a:p>
      </dgm:t>
    </dgm:pt>
    <dgm:pt modelId="{D851C7FA-522D-4FC5-A261-1DC7CD2D20A9}" type="parTrans" cxnId="{611D4758-CBD0-4F77-A5DF-251D83E62211}">
      <dgm:prSet/>
      <dgm:spPr/>
      <dgm:t>
        <a:bodyPr/>
        <a:lstStyle/>
        <a:p>
          <a:endParaRPr lang="pl-PL"/>
        </a:p>
      </dgm:t>
    </dgm:pt>
    <dgm:pt modelId="{A6DF1C70-5897-472F-825F-8986096A5BCB}" type="sibTrans" cxnId="{611D4758-CBD0-4F77-A5DF-251D83E62211}">
      <dgm:prSet/>
      <dgm:spPr/>
      <dgm:t>
        <a:bodyPr/>
        <a:lstStyle/>
        <a:p>
          <a:endParaRPr lang="pl-PL"/>
        </a:p>
      </dgm:t>
    </dgm:pt>
    <dgm:pt modelId="{A1BB8641-AE71-4705-9705-F746A4A5D2CE}">
      <dgm:prSet phldrT="[Tekst]" custT="1"/>
      <dgm:spPr/>
      <dgm:t>
        <a:bodyPr/>
        <a:lstStyle/>
        <a:p>
          <a:r>
            <a:rPr lang="pl-PL" sz="2600" b="1" dirty="0" err="1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Celcjusza</a:t>
          </a:r>
          <a:r>
            <a:rPr lang="pl-PL" sz="2600" b="1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 (C)</a:t>
          </a:r>
          <a:r>
            <a:rPr lang="pl-PL" sz="2600" b="1" dirty="0" smtClean="0">
              <a:solidFill>
                <a:schemeClr val="accent5">
                  <a:lumMod val="75000"/>
                </a:schemeClr>
              </a:solidFill>
            </a:rPr>
            <a:t> </a:t>
          </a:r>
        </a:p>
        <a:p>
          <a:r>
            <a:rPr lang="pl-PL" sz="2000" b="1" dirty="0" smtClean="0"/>
            <a:t>Ciśnienie standardowe </a:t>
          </a:r>
          <a:r>
            <a:rPr lang="pl-PL" sz="2400" b="1" dirty="0" smtClean="0"/>
            <a:t>1013,25 </a:t>
          </a:r>
          <a:r>
            <a:rPr lang="pl-PL" sz="2400" b="1" dirty="0" err="1" smtClean="0"/>
            <a:t>hPa</a:t>
          </a:r>
          <a:r>
            <a:rPr lang="pl-PL" sz="2800" b="1" dirty="0" smtClean="0"/>
            <a:t>  </a:t>
          </a:r>
          <a:endParaRPr lang="pl-PL" sz="2400" dirty="0"/>
        </a:p>
      </dgm:t>
    </dgm:pt>
    <dgm:pt modelId="{EBF1C432-A2A4-4D6C-B844-1C81D1A8679D}" type="parTrans" cxnId="{B4554A1C-D86C-4640-8A86-1D729849F6D4}">
      <dgm:prSet/>
      <dgm:spPr/>
      <dgm:t>
        <a:bodyPr/>
        <a:lstStyle/>
        <a:p>
          <a:endParaRPr lang="pl-PL"/>
        </a:p>
      </dgm:t>
    </dgm:pt>
    <dgm:pt modelId="{9BDDE458-E2DC-4A63-9279-210CF4735A83}" type="sibTrans" cxnId="{B4554A1C-D86C-4640-8A86-1D729849F6D4}">
      <dgm:prSet/>
      <dgm:spPr/>
      <dgm:t>
        <a:bodyPr/>
        <a:lstStyle/>
        <a:p>
          <a:endParaRPr lang="pl-PL"/>
        </a:p>
      </dgm:t>
    </dgm:pt>
    <dgm:pt modelId="{84A7C722-E009-4F4F-A76B-0D59DEDFDA23}" type="pres">
      <dgm:prSet presAssocID="{9464B013-96C5-43AC-9735-13B6C4C5FC3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006B3449-BA9A-45D2-B6A2-1261B401DB69}" type="pres">
      <dgm:prSet presAssocID="{E468946C-F830-43B5-A19C-9B47DE2CF37A}" presName="root" presStyleCnt="0"/>
      <dgm:spPr/>
    </dgm:pt>
    <dgm:pt modelId="{3A0BE921-BB47-4451-98EA-D7D499B02771}" type="pres">
      <dgm:prSet presAssocID="{E468946C-F830-43B5-A19C-9B47DE2CF37A}" presName="rootComposite" presStyleCnt="0"/>
      <dgm:spPr/>
    </dgm:pt>
    <dgm:pt modelId="{4A188790-17E4-48CB-99E0-C3E84CB9D50C}" type="pres">
      <dgm:prSet presAssocID="{E468946C-F830-43B5-A19C-9B47DE2CF37A}" presName="rootText" presStyleLbl="node1" presStyleIdx="0" presStyleCnt="1" custScaleX="168583" custLinFactNeighborX="3151" custLinFactNeighborY="-180"/>
      <dgm:spPr/>
      <dgm:t>
        <a:bodyPr/>
        <a:lstStyle/>
        <a:p>
          <a:endParaRPr lang="pl-PL"/>
        </a:p>
      </dgm:t>
    </dgm:pt>
    <dgm:pt modelId="{6DCE20E6-AAE1-4B0A-9932-A6EECF91A02D}" type="pres">
      <dgm:prSet presAssocID="{E468946C-F830-43B5-A19C-9B47DE2CF37A}" presName="rootConnector" presStyleLbl="node1" presStyleIdx="0" presStyleCnt="1"/>
      <dgm:spPr/>
      <dgm:t>
        <a:bodyPr/>
        <a:lstStyle/>
        <a:p>
          <a:endParaRPr lang="pl-PL"/>
        </a:p>
      </dgm:t>
    </dgm:pt>
    <dgm:pt modelId="{919943C6-3CF1-4B4C-81F9-404759F7439C}" type="pres">
      <dgm:prSet presAssocID="{E468946C-F830-43B5-A19C-9B47DE2CF37A}" presName="childShape" presStyleCnt="0"/>
      <dgm:spPr/>
    </dgm:pt>
    <dgm:pt modelId="{DA41DCC4-32E6-4689-8158-10A647A3CF64}" type="pres">
      <dgm:prSet presAssocID="{72382788-03F4-45A8-B0E9-60DD729AAA70}" presName="Name13" presStyleLbl="parChTrans1D2" presStyleIdx="0" presStyleCnt="3"/>
      <dgm:spPr/>
      <dgm:t>
        <a:bodyPr/>
        <a:lstStyle/>
        <a:p>
          <a:endParaRPr lang="pl-PL"/>
        </a:p>
      </dgm:t>
    </dgm:pt>
    <dgm:pt modelId="{D7C4BC9B-0658-48B7-A9C0-160417290C8A}" type="pres">
      <dgm:prSet presAssocID="{2C7A677B-3F76-4773-8F72-3DB0D67B6020}" presName="childText" presStyleLbl="bgAcc1" presStyleIdx="0" presStyleCnt="3" custScaleX="43896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410729F-6685-4938-A454-CC5E2C320F2A}" type="pres">
      <dgm:prSet presAssocID="{D851C7FA-522D-4FC5-A261-1DC7CD2D20A9}" presName="Name13" presStyleLbl="parChTrans1D2" presStyleIdx="1" presStyleCnt="3"/>
      <dgm:spPr/>
      <dgm:t>
        <a:bodyPr/>
        <a:lstStyle/>
        <a:p>
          <a:endParaRPr lang="pl-PL"/>
        </a:p>
      </dgm:t>
    </dgm:pt>
    <dgm:pt modelId="{DC3E5395-BDBE-4F61-8D21-DB0DF5C8FAAA}" type="pres">
      <dgm:prSet presAssocID="{B6AC3F5B-0CEF-4421-B5CA-9A1753633CB9}" presName="childText" presStyleLbl="bgAcc1" presStyleIdx="1" presStyleCnt="3" custScaleX="43896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07B19CB-D580-4AD9-9CFC-CCE13CE0F12D}" type="pres">
      <dgm:prSet presAssocID="{EBF1C432-A2A4-4D6C-B844-1C81D1A8679D}" presName="Name13" presStyleLbl="parChTrans1D2" presStyleIdx="2" presStyleCnt="3"/>
      <dgm:spPr/>
      <dgm:t>
        <a:bodyPr/>
        <a:lstStyle/>
        <a:p>
          <a:endParaRPr lang="pl-PL"/>
        </a:p>
      </dgm:t>
    </dgm:pt>
    <dgm:pt modelId="{75638AB4-2C8E-40BF-A2D5-5C40F71B392A}" type="pres">
      <dgm:prSet presAssocID="{A1BB8641-AE71-4705-9705-F746A4A5D2CE}" presName="childText" presStyleLbl="bgAcc1" presStyleIdx="2" presStyleCnt="3" custScaleX="4437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60E1E02-77E1-4A2A-A2C5-2F3B72A01824}" srcId="{E468946C-F830-43B5-A19C-9B47DE2CF37A}" destId="{2C7A677B-3F76-4773-8F72-3DB0D67B6020}" srcOrd="0" destOrd="0" parTransId="{72382788-03F4-45A8-B0E9-60DD729AAA70}" sibTransId="{E59AF089-FC24-4759-BAFE-92E047EE41B7}"/>
    <dgm:cxn modelId="{36B2C374-0080-4D15-BCDB-9193B89C5741}" srcId="{9464B013-96C5-43AC-9735-13B6C4C5FC34}" destId="{E468946C-F830-43B5-A19C-9B47DE2CF37A}" srcOrd="0" destOrd="0" parTransId="{8AC8E647-5089-470C-A06A-E2FC62C900ED}" sibTransId="{8A04E5E4-D987-4A2C-A46A-2EDF9137AE73}"/>
    <dgm:cxn modelId="{2720C7F4-71B0-4B77-8A0E-9C60E0F8BE88}" type="presOf" srcId="{A1BB8641-AE71-4705-9705-F746A4A5D2CE}" destId="{75638AB4-2C8E-40BF-A2D5-5C40F71B392A}" srcOrd="0" destOrd="0" presId="urn:microsoft.com/office/officeart/2005/8/layout/hierarchy3"/>
    <dgm:cxn modelId="{5F89030C-23C5-4166-8560-0ED4D9D50C5A}" type="presOf" srcId="{9464B013-96C5-43AC-9735-13B6C4C5FC34}" destId="{84A7C722-E009-4F4F-A76B-0D59DEDFDA23}" srcOrd="0" destOrd="0" presId="urn:microsoft.com/office/officeart/2005/8/layout/hierarchy3"/>
    <dgm:cxn modelId="{C393A974-E5DC-4034-A5DB-F3FEEB76E0D1}" type="presOf" srcId="{D851C7FA-522D-4FC5-A261-1DC7CD2D20A9}" destId="{A410729F-6685-4938-A454-CC5E2C320F2A}" srcOrd="0" destOrd="0" presId="urn:microsoft.com/office/officeart/2005/8/layout/hierarchy3"/>
    <dgm:cxn modelId="{1FDA2A1F-6D8A-4D9A-8181-2B7E841F214B}" type="presOf" srcId="{E468946C-F830-43B5-A19C-9B47DE2CF37A}" destId="{6DCE20E6-AAE1-4B0A-9932-A6EECF91A02D}" srcOrd="1" destOrd="0" presId="urn:microsoft.com/office/officeart/2005/8/layout/hierarchy3"/>
    <dgm:cxn modelId="{E1394B0F-74BB-488B-9B8D-BDB5141D107A}" type="presOf" srcId="{EBF1C432-A2A4-4D6C-B844-1C81D1A8679D}" destId="{007B19CB-D580-4AD9-9CFC-CCE13CE0F12D}" srcOrd="0" destOrd="0" presId="urn:microsoft.com/office/officeart/2005/8/layout/hierarchy3"/>
    <dgm:cxn modelId="{6FCCDDB8-C60C-4492-8E5F-26BD19B9E8BB}" type="presOf" srcId="{72382788-03F4-45A8-B0E9-60DD729AAA70}" destId="{DA41DCC4-32E6-4689-8158-10A647A3CF64}" srcOrd="0" destOrd="0" presId="urn:microsoft.com/office/officeart/2005/8/layout/hierarchy3"/>
    <dgm:cxn modelId="{EB5E9A97-85D2-44C7-8C18-284F4F5BDF80}" type="presOf" srcId="{B6AC3F5B-0CEF-4421-B5CA-9A1753633CB9}" destId="{DC3E5395-BDBE-4F61-8D21-DB0DF5C8FAAA}" srcOrd="0" destOrd="0" presId="urn:microsoft.com/office/officeart/2005/8/layout/hierarchy3"/>
    <dgm:cxn modelId="{611D4758-CBD0-4F77-A5DF-251D83E62211}" srcId="{E468946C-F830-43B5-A19C-9B47DE2CF37A}" destId="{B6AC3F5B-0CEF-4421-B5CA-9A1753633CB9}" srcOrd="1" destOrd="0" parTransId="{D851C7FA-522D-4FC5-A261-1DC7CD2D20A9}" sibTransId="{A6DF1C70-5897-472F-825F-8986096A5BCB}"/>
    <dgm:cxn modelId="{FD99E0F8-B0DC-439A-87A6-8DB4E5EB17B0}" type="presOf" srcId="{2C7A677B-3F76-4773-8F72-3DB0D67B6020}" destId="{D7C4BC9B-0658-48B7-A9C0-160417290C8A}" srcOrd="0" destOrd="0" presId="urn:microsoft.com/office/officeart/2005/8/layout/hierarchy3"/>
    <dgm:cxn modelId="{4457C7BC-8499-46F2-BBBD-9E328BFCBC2F}" type="presOf" srcId="{E468946C-F830-43B5-A19C-9B47DE2CF37A}" destId="{4A188790-17E4-48CB-99E0-C3E84CB9D50C}" srcOrd="0" destOrd="0" presId="urn:microsoft.com/office/officeart/2005/8/layout/hierarchy3"/>
    <dgm:cxn modelId="{B4554A1C-D86C-4640-8A86-1D729849F6D4}" srcId="{E468946C-F830-43B5-A19C-9B47DE2CF37A}" destId="{A1BB8641-AE71-4705-9705-F746A4A5D2CE}" srcOrd="2" destOrd="0" parTransId="{EBF1C432-A2A4-4D6C-B844-1C81D1A8679D}" sibTransId="{9BDDE458-E2DC-4A63-9279-210CF4735A83}"/>
    <dgm:cxn modelId="{A82ABFC7-AF70-4489-B3BF-526638BF7224}" type="presParOf" srcId="{84A7C722-E009-4F4F-A76B-0D59DEDFDA23}" destId="{006B3449-BA9A-45D2-B6A2-1261B401DB69}" srcOrd="0" destOrd="0" presId="urn:microsoft.com/office/officeart/2005/8/layout/hierarchy3"/>
    <dgm:cxn modelId="{A5A7135E-DA3A-4CD7-8F35-C3CDC85506AB}" type="presParOf" srcId="{006B3449-BA9A-45D2-B6A2-1261B401DB69}" destId="{3A0BE921-BB47-4451-98EA-D7D499B02771}" srcOrd="0" destOrd="0" presId="urn:microsoft.com/office/officeart/2005/8/layout/hierarchy3"/>
    <dgm:cxn modelId="{E7F717E6-3155-4187-BB0A-FA4DD4B5B448}" type="presParOf" srcId="{3A0BE921-BB47-4451-98EA-D7D499B02771}" destId="{4A188790-17E4-48CB-99E0-C3E84CB9D50C}" srcOrd="0" destOrd="0" presId="urn:microsoft.com/office/officeart/2005/8/layout/hierarchy3"/>
    <dgm:cxn modelId="{DD72ED28-B08A-4200-81A5-F7DE0B02D8C4}" type="presParOf" srcId="{3A0BE921-BB47-4451-98EA-D7D499B02771}" destId="{6DCE20E6-AAE1-4B0A-9932-A6EECF91A02D}" srcOrd="1" destOrd="0" presId="urn:microsoft.com/office/officeart/2005/8/layout/hierarchy3"/>
    <dgm:cxn modelId="{81F46400-4840-4EF4-B648-D4F14527CBC8}" type="presParOf" srcId="{006B3449-BA9A-45D2-B6A2-1261B401DB69}" destId="{919943C6-3CF1-4B4C-81F9-404759F7439C}" srcOrd="1" destOrd="0" presId="urn:microsoft.com/office/officeart/2005/8/layout/hierarchy3"/>
    <dgm:cxn modelId="{9C42F24B-108A-442B-9A99-62A4BE8A05FD}" type="presParOf" srcId="{919943C6-3CF1-4B4C-81F9-404759F7439C}" destId="{DA41DCC4-32E6-4689-8158-10A647A3CF64}" srcOrd="0" destOrd="0" presId="urn:microsoft.com/office/officeart/2005/8/layout/hierarchy3"/>
    <dgm:cxn modelId="{669E009F-DE3A-409B-8C4D-F7646A3A0916}" type="presParOf" srcId="{919943C6-3CF1-4B4C-81F9-404759F7439C}" destId="{D7C4BC9B-0658-48B7-A9C0-160417290C8A}" srcOrd="1" destOrd="0" presId="urn:microsoft.com/office/officeart/2005/8/layout/hierarchy3"/>
    <dgm:cxn modelId="{5A86D550-3F07-416E-83EB-8A6EE82B9D3A}" type="presParOf" srcId="{919943C6-3CF1-4B4C-81F9-404759F7439C}" destId="{A410729F-6685-4938-A454-CC5E2C320F2A}" srcOrd="2" destOrd="0" presId="urn:microsoft.com/office/officeart/2005/8/layout/hierarchy3"/>
    <dgm:cxn modelId="{60B67EB7-7993-4C47-A77C-E3D46131190F}" type="presParOf" srcId="{919943C6-3CF1-4B4C-81F9-404759F7439C}" destId="{DC3E5395-BDBE-4F61-8D21-DB0DF5C8FAAA}" srcOrd="3" destOrd="0" presId="urn:microsoft.com/office/officeart/2005/8/layout/hierarchy3"/>
    <dgm:cxn modelId="{44D30EA8-47A8-46CA-8A71-0C5216CC9463}" type="presParOf" srcId="{919943C6-3CF1-4B4C-81F9-404759F7439C}" destId="{007B19CB-D580-4AD9-9CFC-CCE13CE0F12D}" srcOrd="4" destOrd="0" presId="urn:microsoft.com/office/officeart/2005/8/layout/hierarchy3"/>
    <dgm:cxn modelId="{A131AB4D-6710-46E0-9588-74A4DA0D2F4A}" type="presParOf" srcId="{919943C6-3CF1-4B4C-81F9-404759F7439C}" destId="{75638AB4-2C8E-40BF-A2D5-5C40F71B392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64B013-96C5-43AC-9735-13B6C4C5FC34}" type="doc">
      <dgm:prSet loTypeId="urn:microsoft.com/office/officeart/2005/8/layout/hierarchy3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E468946C-F830-43B5-A19C-9B47DE2CF37A}">
      <dgm:prSet phldrT="[Tekst]"/>
      <dgm:spPr>
        <a:solidFill>
          <a:srgbClr val="00B050"/>
        </a:solidFill>
      </dgm:spPr>
      <dgm:t>
        <a:bodyPr/>
        <a:lstStyle/>
        <a:p>
          <a:r>
            <a:rPr lang="pl-PL" b="1" dirty="0" smtClean="0"/>
            <a:t>TURBULENCJE</a:t>
          </a:r>
          <a:endParaRPr lang="pl-PL" b="1" dirty="0"/>
        </a:p>
      </dgm:t>
    </dgm:pt>
    <dgm:pt modelId="{8AC8E647-5089-470C-A06A-E2FC62C900ED}" type="parTrans" cxnId="{36B2C374-0080-4D15-BCDB-9193B89C5741}">
      <dgm:prSet/>
      <dgm:spPr/>
      <dgm:t>
        <a:bodyPr/>
        <a:lstStyle/>
        <a:p>
          <a:endParaRPr lang="pl-PL"/>
        </a:p>
      </dgm:t>
    </dgm:pt>
    <dgm:pt modelId="{8A04E5E4-D987-4A2C-A46A-2EDF9137AE73}" type="sibTrans" cxnId="{36B2C374-0080-4D15-BCDB-9193B89C5741}">
      <dgm:prSet/>
      <dgm:spPr/>
      <dgm:t>
        <a:bodyPr/>
        <a:lstStyle/>
        <a:p>
          <a:endParaRPr lang="pl-PL"/>
        </a:p>
      </dgm:t>
    </dgm:pt>
    <dgm:pt modelId="{2C7A677B-3F76-4773-8F72-3DB0D67B6020}">
      <dgm:prSet phldrT="[Tekst]" custT="1"/>
      <dgm:spPr/>
      <dgm:t>
        <a:bodyPr/>
        <a:lstStyle/>
        <a:p>
          <a:r>
            <a:rPr lang="pl-PL" sz="2000" b="1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TERMICZNE</a:t>
          </a:r>
        </a:p>
        <a:p>
          <a:r>
            <a:rPr lang="pl-PL" sz="1600" b="1" dirty="0" smtClean="0"/>
            <a:t>Zmiany temperatury powodują ruchy konwekcyjne mas powietrza powodując zakłócenia przepływu wiatrów</a:t>
          </a:r>
          <a:endParaRPr lang="pl-PL" sz="1600" b="1" dirty="0"/>
        </a:p>
      </dgm:t>
    </dgm:pt>
    <dgm:pt modelId="{72382788-03F4-45A8-B0E9-60DD729AAA70}" type="parTrans" cxnId="{C60E1E02-77E1-4A2A-A2C5-2F3B72A01824}">
      <dgm:prSet/>
      <dgm:spPr/>
      <dgm:t>
        <a:bodyPr/>
        <a:lstStyle/>
        <a:p>
          <a:endParaRPr lang="pl-PL"/>
        </a:p>
      </dgm:t>
    </dgm:pt>
    <dgm:pt modelId="{E59AF089-FC24-4759-BAFE-92E047EE41B7}" type="sibTrans" cxnId="{C60E1E02-77E1-4A2A-A2C5-2F3B72A01824}">
      <dgm:prSet/>
      <dgm:spPr/>
      <dgm:t>
        <a:bodyPr/>
        <a:lstStyle/>
        <a:p>
          <a:endParaRPr lang="pl-PL"/>
        </a:p>
      </dgm:t>
    </dgm:pt>
    <dgm:pt modelId="{B6AC3F5B-0CEF-4421-B5CA-9A1753633CB9}">
      <dgm:prSet phldrT="[Tekst]" custT="1"/>
      <dgm:spPr/>
      <dgm:t>
        <a:bodyPr/>
        <a:lstStyle/>
        <a:p>
          <a:r>
            <a:rPr lang="pl-PL" sz="1800" b="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MECHANICZNE</a:t>
          </a:r>
        </a:p>
        <a:p>
          <a:r>
            <a:rPr lang="pl-PL" sz="1600" b="1" dirty="0" smtClean="0"/>
            <a:t>Wiatry wiejące w okolicach przeszkód terenowych są zmuszane do unoszenia i opadania (Gibraltar)</a:t>
          </a:r>
          <a:endParaRPr lang="pl-PL" sz="1400" dirty="0"/>
        </a:p>
      </dgm:t>
    </dgm:pt>
    <dgm:pt modelId="{D851C7FA-522D-4FC5-A261-1DC7CD2D20A9}" type="parTrans" cxnId="{611D4758-CBD0-4F77-A5DF-251D83E62211}">
      <dgm:prSet/>
      <dgm:spPr/>
      <dgm:t>
        <a:bodyPr/>
        <a:lstStyle/>
        <a:p>
          <a:endParaRPr lang="pl-PL"/>
        </a:p>
      </dgm:t>
    </dgm:pt>
    <dgm:pt modelId="{A6DF1C70-5897-472F-825F-8986096A5BCB}" type="sibTrans" cxnId="{611D4758-CBD0-4F77-A5DF-251D83E62211}">
      <dgm:prSet/>
      <dgm:spPr/>
      <dgm:t>
        <a:bodyPr/>
        <a:lstStyle/>
        <a:p>
          <a:endParaRPr lang="pl-PL"/>
        </a:p>
      </dgm:t>
    </dgm:pt>
    <dgm:pt modelId="{A1BB8641-AE71-4705-9705-F746A4A5D2CE}">
      <dgm:prSet phldrT="[Tekst]" custT="1"/>
      <dgm:spPr/>
      <dgm:t>
        <a:bodyPr/>
        <a:lstStyle/>
        <a:p>
          <a:r>
            <a:rPr lang="pl-PL" sz="2000" b="1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W CHMURACH</a:t>
          </a:r>
          <a:r>
            <a:rPr lang="pl-PL" sz="2000" b="1" dirty="0" smtClean="0">
              <a:solidFill>
                <a:schemeClr val="accent5">
                  <a:lumMod val="75000"/>
                </a:schemeClr>
              </a:solidFill>
            </a:rPr>
            <a:t> </a:t>
          </a:r>
        </a:p>
        <a:p>
          <a:r>
            <a:rPr lang="pl-PL" sz="1600" b="1" dirty="0" smtClean="0"/>
            <a:t>Powietrze w chmurach opada zgodnie z siłą grawitacji pociągając inne masy powietrza</a:t>
          </a:r>
          <a:endParaRPr lang="pl-PL" sz="1800" dirty="0"/>
        </a:p>
      </dgm:t>
    </dgm:pt>
    <dgm:pt modelId="{EBF1C432-A2A4-4D6C-B844-1C81D1A8679D}" type="parTrans" cxnId="{B4554A1C-D86C-4640-8A86-1D729849F6D4}">
      <dgm:prSet/>
      <dgm:spPr/>
      <dgm:t>
        <a:bodyPr/>
        <a:lstStyle/>
        <a:p>
          <a:endParaRPr lang="pl-PL"/>
        </a:p>
      </dgm:t>
    </dgm:pt>
    <dgm:pt modelId="{9BDDE458-E2DC-4A63-9279-210CF4735A83}" type="sibTrans" cxnId="{B4554A1C-D86C-4640-8A86-1D729849F6D4}">
      <dgm:prSet/>
      <dgm:spPr/>
      <dgm:t>
        <a:bodyPr/>
        <a:lstStyle/>
        <a:p>
          <a:endParaRPr lang="pl-PL"/>
        </a:p>
      </dgm:t>
    </dgm:pt>
    <dgm:pt modelId="{84A7C722-E009-4F4F-A76B-0D59DEDFDA23}" type="pres">
      <dgm:prSet presAssocID="{9464B013-96C5-43AC-9735-13B6C4C5FC3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006B3449-BA9A-45D2-B6A2-1261B401DB69}" type="pres">
      <dgm:prSet presAssocID="{E468946C-F830-43B5-A19C-9B47DE2CF37A}" presName="root" presStyleCnt="0"/>
      <dgm:spPr/>
    </dgm:pt>
    <dgm:pt modelId="{3A0BE921-BB47-4451-98EA-D7D499B02771}" type="pres">
      <dgm:prSet presAssocID="{E468946C-F830-43B5-A19C-9B47DE2CF37A}" presName="rootComposite" presStyleCnt="0"/>
      <dgm:spPr/>
    </dgm:pt>
    <dgm:pt modelId="{4A188790-17E4-48CB-99E0-C3E84CB9D50C}" type="pres">
      <dgm:prSet presAssocID="{E468946C-F830-43B5-A19C-9B47DE2CF37A}" presName="rootText" presStyleLbl="node1" presStyleIdx="0" presStyleCnt="1" custScaleX="168583" custLinFactNeighborX="3151" custLinFactNeighborY="-180"/>
      <dgm:spPr/>
      <dgm:t>
        <a:bodyPr/>
        <a:lstStyle/>
        <a:p>
          <a:endParaRPr lang="pl-PL"/>
        </a:p>
      </dgm:t>
    </dgm:pt>
    <dgm:pt modelId="{6DCE20E6-AAE1-4B0A-9932-A6EECF91A02D}" type="pres">
      <dgm:prSet presAssocID="{E468946C-F830-43B5-A19C-9B47DE2CF37A}" presName="rootConnector" presStyleLbl="node1" presStyleIdx="0" presStyleCnt="1"/>
      <dgm:spPr/>
      <dgm:t>
        <a:bodyPr/>
        <a:lstStyle/>
        <a:p>
          <a:endParaRPr lang="pl-PL"/>
        </a:p>
      </dgm:t>
    </dgm:pt>
    <dgm:pt modelId="{919943C6-3CF1-4B4C-81F9-404759F7439C}" type="pres">
      <dgm:prSet presAssocID="{E468946C-F830-43B5-A19C-9B47DE2CF37A}" presName="childShape" presStyleCnt="0"/>
      <dgm:spPr/>
    </dgm:pt>
    <dgm:pt modelId="{DA41DCC4-32E6-4689-8158-10A647A3CF64}" type="pres">
      <dgm:prSet presAssocID="{72382788-03F4-45A8-B0E9-60DD729AAA70}" presName="Name13" presStyleLbl="parChTrans1D2" presStyleIdx="0" presStyleCnt="3"/>
      <dgm:spPr/>
      <dgm:t>
        <a:bodyPr/>
        <a:lstStyle/>
        <a:p>
          <a:endParaRPr lang="pl-PL"/>
        </a:p>
      </dgm:t>
    </dgm:pt>
    <dgm:pt modelId="{D7C4BC9B-0658-48B7-A9C0-160417290C8A}" type="pres">
      <dgm:prSet presAssocID="{2C7A677B-3F76-4773-8F72-3DB0D67B6020}" presName="childText" presStyleLbl="bgAcc1" presStyleIdx="0" presStyleCnt="3" custScaleX="438964" custLinFactNeighborX="1271" custLinFactNeighborY="34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410729F-6685-4938-A454-CC5E2C320F2A}" type="pres">
      <dgm:prSet presAssocID="{D851C7FA-522D-4FC5-A261-1DC7CD2D20A9}" presName="Name13" presStyleLbl="parChTrans1D2" presStyleIdx="1" presStyleCnt="3"/>
      <dgm:spPr/>
      <dgm:t>
        <a:bodyPr/>
        <a:lstStyle/>
        <a:p>
          <a:endParaRPr lang="pl-PL"/>
        </a:p>
      </dgm:t>
    </dgm:pt>
    <dgm:pt modelId="{DC3E5395-BDBE-4F61-8D21-DB0DF5C8FAAA}" type="pres">
      <dgm:prSet presAssocID="{B6AC3F5B-0CEF-4421-B5CA-9A1753633CB9}" presName="childText" presStyleLbl="bgAcc1" presStyleIdx="1" presStyleCnt="3" custScaleX="43896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07B19CB-D580-4AD9-9CFC-CCE13CE0F12D}" type="pres">
      <dgm:prSet presAssocID="{EBF1C432-A2A4-4D6C-B844-1C81D1A8679D}" presName="Name13" presStyleLbl="parChTrans1D2" presStyleIdx="2" presStyleCnt="3"/>
      <dgm:spPr/>
      <dgm:t>
        <a:bodyPr/>
        <a:lstStyle/>
        <a:p>
          <a:endParaRPr lang="pl-PL"/>
        </a:p>
      </dgm:t>
    </dgm:pt>
    <dgm:pt modelId="{75638AB4-2C8E-40BF-A2D5-5C40F71B392A}" type="pres">
      <dgm:prSet presAssocID="{A1BB8641-AE71-4705-9705-F746A4A5D2CE}" presName="childText" presStyleLbl="bgAcc1" presStyleIdx="2" presStyleCnt="3" custScaleX="4437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919DCEE-CAA1-4969-B8EB-417C909C422E}" type="presOf" srcId="{EBF1C432-A2A4-4D6C-B844-1C81D1A8679D}" destId="{007B19CB-D580-4AD9-9CFC-CCE13CE0F12D}" srcOrd="0" destOrd="0" presId="urn:microsoft.com/office/officeart/2005/8/layout/hierarchy3"/>
    <dgm:cxn modelId="{AAE007DF-906E-42E0-A9C4-023D7EFB0023}" type="presOf" srcId="{E468946C-F830-43B5-A19C-9B47DE2CF37A}" destId="{4A188790-17E4-48CB-99E0-C3E84CB9D50C}" srcOrd="0" destOrd="0" presId="urn:microsoft.com/office/officeart/2005/8/layout/hierarchy3"/>
    <dgm:cxn modelId="{C60E1E02-77E1-4A2A-A2C5-2F3B72A01824}" srcId="{E468946C-F830-43B5-A19C-9B47DE2CF37A}" destId="{2C7A677B-3F76-4773-8F72-3DB0D67B6020}" srcOrd="0" destOrd="0" parTransId="{72382788-03F4-45A8-B0E9-60DD729AAA70}" sibTransId="{E59AF089-FC24-4759-BAFE-92E047EE41B7}"/>
    <dgm:cxn modelId="{36B2C374-0080-4D15-BCDB-9193B89C5741}" srcId="{9464B013-96C5-43AC-9735-13B6C4C5FC34}" destId="{E468946C-F830-43B5-A19C-9B47DE2CF37A}" srcOrd="0" destOrd="0" parTransId="{8AC8E647-5089-470C-A06A-E2FC62C900ED}" sibTransId="{8A04E5E4-D987-4A2C-A46A-2EDF9137AE73}"/>
    <dgm:cxn modelId="{C4B3C053-3ACB-478B-BCC6-7B99E71CD84E}" type="presOf" srcId="{A1BB8641-AE71-4705-9705-F746A4A5D2CE}" destId="{75638AB4-2C8E-40BF-A2D5-5C40F71B392A}" srcOrd="0" destOrd="0" presId="urn:microsoft.com/office/officeart/2005/8/layout/hierarchy3"/>
    <dgm:cxn modelId="{CA0EF800-8DF3-4BE4-B0D8-B2413C4C7E52}" type="presOf" srcId="{E468946C-F830-43B5-A19C-9B47DE2CF37A}" destId="{6DCE20E6-AAE1-4B0A-9932-A6EECF91A02D}" srcOrd="1" destOrd="0" presId="urn:microsoft.com/office/officeart/2005/8/layout/hierarchy3"/>
    <dgm:cxn modelId="{611D4758-CBD0-4F77-A5DF-251D83E62211}" srcId="{E468946C-F830-43B5-A19C-9B47DE2CF37A}" destId="{B6AC3F5B-0CEF-4421-B5CA-9A1753633CB9}" srcOrd="1" destOrd="0" parTransId="{D851C7FA-522D-4FC5-A261-1DC7CD2D20A9}" sibTransId="{A6DF1C70-5897-472F-825F-8986096A5BCB}"/>
    <dgm:cxn modelId="{AA4FEB73-B7E9-40B4-B793-1FE1F249CA5A}" type="presOf" srcId="{9464B013-96C5-43AC-9735-13B6C4C5FC34}" destId="{84A7C722-E009-4F4F-A76B-0D59DEDFDA23}" srcOrd="0" destOrd="0" presId="urn:microsoft.com/office/officeart/2005/8/layout/hierarchy3"/>
    <dgm:cxn modelId="{55B62864-7FE7-479F-8200-7891FF1702D9}" type="presOf" srcId="{72382788-03F4-45A8-B0E9-60DD729AAA70}" destId="{DA41DCC4-32E6-4689-8158-10A647A3CF64}" srcOrd="0" destOrd="0" presId="urn:microsoft.com/office/officeart/2005/8/layout/hierarchy3"/>
    <dgm:cxn modelId="{AFFAE79C-4229-49FE-B8F6-2B1229CA4562}" type="presOf" srcId="{2C7A677B-3F76-4773-8F72-3DB0D67B6020}" destId="{D7C4BC9B-0658-48B7-A9C0-160417290C8A}" srcOrd="0" destOrd="0" presId="urn:microsoft.com/office/officeart/2005/8/layout/hierarchy3"/>
    <dgm:cxn modelId="{B4554A1C-D86C-4640-8A86-1D729849F6D4}" srcId="{E468946C-F830-43B5-A19C-9B47DE2CF37A}" destId="{A1BB8641-AE71-4705-9705-F746A4A5D2CE}" srcOrd="2" destOrd="0" parTransId="{EBF1C432-A2A4-4D6C-B844-1C81D1A8679D}" sibTransId="{9BDDE458-E2DC-4A63-9279-210CF4735A83}"/>
    <dgm:cxn modelId="{92CA10A1-9E4A-452D-A5E2-F9ED347641C5}" type="presOf" srcId="{D851C7FA-522D-4FC5-A261-1DC7CD2D20A9}" destId="{A410729F-6685-4938-A454-CC5E2C320F2A}" srcOrd="0" destOrd="0" presId="urn:microsoft.com/office/officeart/2005/8/layout/hierarchy3"/>
    <dgm:cxn modelId="{EFD33B0D-AEE0-4604-92CB-CF5F6E1AE92E}" type="presOf" srcId="{B6AC3F5B-0CEF-4421-B5CA-9A1753633CB9}" destId="{DC3E5395-BDBE-4F61-8D21-DB0DF5C8FAAA}" srcOrd="0" destOrd="0" presId="urn:microsoft.com/office/officeart/2005/8/layout/hierarchy3"/>
    <dgm:cxn modelId="{601A33B9-BDBF-43F3-866E-B906F68BB33A}" type="presParOf" srcId="{84A7C722-E009-4F4F-A76B-0D59DEDFDA23}" destId="{006B3449-BA9A-45D2-B6A2-1261B401DB69}" srcOrd="0" destOrd="0" presId="urn:microsoft.com/office/officeart/2005/8/layout/hierarchy3"/>
    <dgm:cxn modelId="{12961A3F-D982-45F5-B659-4F7AD80B5756}" type="presParOf" srcId="{006B3449-BA9A-45D2-B6A2-1261B401DB69}" destId="{3A0BE921-BB47-4451-98EA-D7D499B02771}" srcOrd="0" destOrd="0" presId="urn:microsoft.com/office/officeart/2005/8/layout/hierarchy3"/>
    <dgm:cxn modelId="{0822E01A-D41F-4E3F-8B0C-8178558B50E6}" type="presParOf" srcId="{3A0BE921-BB47-4451-98EA-D7D499B02771}" destId="{4A188790-17E4-48CB-99E0-C3E84CB9D50C}" srcOrd="0" destOrd="0" presId="urn:microsoft.com/office/officeart/2005/8/layout/hierarchy3"/>
    <dgm:cxn modelId="{3678F12B-6393-42D5-9989-E8A3E4F95D87}" type="presParOf" srcId="{3A0BE921-BB47-4451-98EA-D7D499B02771}" destId="{6DCE20E6-AAE1-4B0A-9932-A6EECF91A02D}" srcOrd="1" destOrd="0" presId="urn:microsoft.com/office/officeart/2005/8/layout/hierarchy3"/>
    <dgm:cxn modelId="{E48E13BD-212B-4AEA-A079-36F2F807EACC}" type="presParOf" srcId="{006B3449-BA9A-45D2-B6A2-1261B401DB69}" destId="{919943C6-3CF1-4B4C-81F9-404759F7439C}" srcOrd="1" destOrd="0" presId="urn:microsoft.com/office/officeart/2005/8/layout/hierarchy3"/>
    <dgm:cxn modelId="{81056319-AFD1-468F-A46E-5AE9C744ED28}" type="presParOf" srcId="{919943C6-3CF1-4B4C-81F9-404759F7439C}" destId="{DA41DCC4-32E6-4689-8158-10A647A3CF64}" srcOrd="0" destOrd="0" presId="urn:microsoft.com/office/officeart/2005/8/layout/hierarchy3"/>
    <dgm:cxn modelId="{7A126F1C-7991-4411-80B1-C90AA09BD5D4}" type="presParOf" srcId="{919943C6-3CF1-4B4C-81F9-404759F7439C}" destId="{D7C4BC9B-0658-48B7-A9C0-160417290C8A}" srcOrd="1" destOrd="0" presId="urn:microsoft.com/office/officeart/2005/8/layout/hierarchy3"/>
    <dgm:cxn modelId="{04C26ABB-0BFC-4644-973F-DD80081119FF}" type="presParOf" srcId="{919943C6-3CF1-4B4C-81F9-404759F7439C}" destId="{A410729F-6685-4938-A454-CC5E2C320F2A}" srcOrd="2" destOrd="0" presId="urn:microsoft.com/office/officeart/2005/8/layout/hierarchy3"/>
    <dgm:cxn modelId="{1A05CB47-038A-438B-A0AC-B7584CBE3885}" type="presParOf" srcId="{919943C6-3CF1-4B4C-81F9-404759F7439C}" destId="{DC3E5395-BDBE-4F61-8D21-DB0DF5C8FAAA}" srcOrd="3" destOrd="0" presId="urn:microsoft.com/office/officeart/2005/8/layout/hierarchy3"/>
    <dgm:cxn modelId="{E0D8FE60-A311-408D-9D55-FFD9FCB7A8E2}" type="presParOf" srcId="{919943C6-3CF1-4B4C-81F9-404759F7439C}" destId="{007B19CB-D580-4AD9-9CFC-CCE13CE0F12D}" srcOrd="4" destOrd="0" presId="urn:microsoft.com/office/officeart/2005/8/layout/hierarchy3"/>
    <dgm:cxn modelId="{B87C7944-D971-46E9-A019-40E4125D4AEE}" type="presParOf" srcId="{919943C6-3CF1-4B4C-81F9-404759F7439C}" destId="{75638AB4-2C8E-40BF-A2D5-5C40F71B392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91E1A9-2B50-4644-999D-F9BB5C745F56}" type="doc">
      <dgm:prSet loTypeId="urn:microsoft.com/office/officeart/2005/8/layout/pyramid2" loCatId="pyramid" qsTypeId="urn:microsoft.com/office/officeart/2005/8/quickstyle/3d3" qsCatId="3D" csTypeId="urn:microsoft.com/office/officeart/2005/8/colors/accent0_3" csCatId="mainScheme" phldr="1"/>
      <dgm:spPr/>
    </dgm:pt>
    <dgm:pt modelId="{84A16937-0478-495E-91EA-31358FBBCB9B}">
      <dgm:prSet phldrT="[Tekst]"/>
      <dgm:spPr/>
      <dgm:t>
        <a:bodyPr/>
        <a:lstStyle/>
        <a:p>
          <a:pPr algn="l"/>
          <a:r>
            <a:rPr lang="pl-PL" b="1" dirty="0" smtClean="0"/>
            <a:t> </a:t>
          </a:r>
          <a:r>
            <a:rPr lang="pl-PL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LIGHT</a:t>
          </a:r>
          <a:r>
            <a:rPr lang="pl-PL" dirty="0" smtClean="0"/>
            <a:t> – niewielkie zmiany wysokości i przechylenia samolotu odczuwane jako rytmiczne podskoki</a:t>
          </a:r>
          <a:endParaRPr lang="pl-PL" dirty="0"/>
        </a:p>
      </dgm:t>
    </dgm:pt>
    <dgm:pt modelId="{D78B25F5-65F7-4E98-AD7F-11C0F77AABEC}" type="parTrans" cxnId="{21BF5A6E-2471-4975-9FAD-0B472F88368B}">
      <dgm:prSet/>
      <dgm:spPr/>
      <dgm:t>
        <a:bodyPr/>
        <a:lstStyle/>
        <a:p>
          <a:endParaRPr lang="pl-PL"/>
        </a:p>
      </dgm:t>
    </dgm:pt>
    <dgm:pt modelId="{80057063-4C6D-4494-8C57-FA6B57CBBBB6}" type="sibTrans" cxnId="{21BF5A6E-2471-4975-9FAD-0B472F88368B}">
      <dgm:prSet/>
      <dgm:spPr/>
      <dgm:t>
        <a:bodyPr/>
        <a:lstStyle/>
        <a:p>
          <a:endParaRPr lang="pl-PL"/>
        </a:p>
      </dgm:t>
    </dgm:pt>
    <dgm:pt modelId="{47548104-C913-4773-8D7A-591994A46229}">
      <dgm:prSet phldrT="[Tekst]"/>
      <dgm:spPr/>
      <dgm:t>
        <a:bodyPr/>
        <a:lstStyle/>
        <a:p>
          <a:pPr algn="l"/>
          <a:r>
            <a:rPr lang="pl-PL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MODERATE</a:t>
          </a:r>
          <a:r>
            <a:rPr lang="pl-PL" dirty="0" smtClean="0"/>
            <a:t> – oscylacja prędkości 15-25 </a:t>
          </a:r>
          <a:r>
            <a:rPr lang="pl-PL" dirty="0" err="1" smtClean="0"/>
            <a:t>kts</a:t>
          </a:r>
          <a:r>
            <a:rPr lang="pl-PL" dirty="0" smtClean="0"/>
            <a:t>, odczuwana jako intensywne podskoki</a:t>
          </a:r>
          <a:endParaRPr lang="pl-PL" dirty="0"/>
        </a:p>
      </dgm:t>
    </dgm:pt>
    <dgm:pt modelId="{973A3BCA-B505-4624-BD79-36E4B58F37A1}" type="parTrans" cxnId="{81794D29-001B-4B93-A515-9B74F0C51CC6}">
      <dgm:prSet/>
      <dgm:spPr/>
      <dgm:t>
        <a:bodyPr/>
        <a:lstStyle/>
        <a:p>
          <a:endParaRPr lang="pl-PL"/>
        </a:p>
      </dgm:t>
    </dgm:pt>
    <dgm:pt modelId="{663FC1BD-D1A9-4A82-9FE0-50819147D0CC}" type="sibTrans" cxnId="{81794D29-001B-4B93-A515-9B74F0C51CC6}">
      <dgm:prSet/>
      <dgm:spPr/>
      <dgm:t>
        <a:bodyPr/>
        <a:lstStyle/>
        <a:p>
          <a:endParaRPr lang="pl-PL"/>
        </a:p>
      </dgm:t>
    </dgm:pt>
    <dgm:pt modelId="{FF83523F-E8F8-4D3F-842E-9C8A5B016BE1}">
      <dgm:prSet phldrT="[Tekst]"/>
      <dgm:spPr/>
      <dgm:t>
        <a:bodyPr/>
        <a:lstStyle/>
        <a:p>
          <a:pPr algn="l"/>
          <a:r>
            <a:rPr lang="pl-PL" b="1" dirty="0" smtClean="0"/>
            <a:t> </a:t>
          </a:r>
          <a:r>
            <a:rPr lang="pl-PL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SEVERE</a:t>
          </a:r>
          <a:r>
            <a:rPr lang="pl-PL" dirty="0" smtClean="0"/>
            <a:t> – gwałtowne zmiany wysokości 25 </a:t>
          </a:r>
          <a:r>
            <a:rPr lang="pl-PL" dirty="0" err="1" smtClean="0"/>
            <a:t>kts</a:t>
          </a:r>
          <a:r>
            <a:rPr lang="pl-PL" dirty="0" smtClean="0"/>
            <a:t> &lt;, można stracić kontrole nad samolotem.</a:t>
          </a:r>
          <a:endParaRPr lang="pl-PL" dirty="0"/>
        </a:p>
      </dgm:t>
    </dgm:pt>
    <dgm:pt modelId="{A0E8B466-1CF3-42E9-822B-06DCE5A94C6B}" type="parTrans" cxnId="{E6264174-ACD7-461C-8464-D6A1507829CF}">
      <dgm:prSet/>
      <dgm:spPr/>
      <dgm:t>
        <a:bodyPr/>
        <a:lstStyle/>
        <a:p>
          <a:endParaRPr lang="pl-PL"/>
        </a:p>
      </dgm:t>
    </dgm:pt>
    <dgm:pt modelId="{5B09DEF1-7BD2-4968-8894-54AAA84EB6ED}" type="sibTrans" cxnId="{E6264174-ACD7-461C-8464-D6A1507829CF}">
      <dgm:prSet/>
      <dgm:spPr/>
      <dgm:t>
        <a:bodyPr/>
        <a:lstStyle/>
        <a:p>
          <a:endParaRPr lang="pl-PL"/>
        </a:p>
      </dgm:t>
    </dgm:pt>
    <dgm:pt modelId="{3840D7AA-34F7-41FC-BF82-A4460F98E4A8}" type="pres">
      <dgm:prSet presAssocID="{4C91E1A9-2B50-4644-999D-F9BB5C745F56}" presName="compositeShape" presStyleCnt="0">
        <dgm:presLayoutVars>
          <dgm:dir/>
          <dgm:resizeHandles/>
        </dgm:presLayoutVars>
      </dgm:prSet>
      <dgm:spPr/>
    </dgm:pt>
    <dgm:pt modelId="{FCC1B5FC-A36C-442F-AE19-5B28B3169AC3}" type="pres">
      <dgm:prSet presAssocID="{4C91E1A9-2B50-4644-999D-F9BB5C745F56}" presName="pyramid" presStyleLbl="node1" presStyleIdx="0" presStyleCnt="1" custLinFactNeighborX="-18372" custLinFactNeighborY="-2293"/>
      <dgm:spPr/>
    </dgm:pt>
    <dgm:pt modelId="{EDAE7AC9-B267-49CB-A447-AE99CDE9965C}" type="pres">
      <dgm:prSet presAssocID="{4C91E1A9-2B50-4644-999D-F9BB5C745F56}" presName="theList" presStyleCnt="0"/>
      <dgm:spPr/>
    </dgm:pt>
    <dgm:pt modelId="{03BF3941-8C46-4814-A32C-B734C5E041DA}" type="pres">
      <dgm:prSet presAssocID="{84A16937-0478-495E-91EA-31358FBBCB9B}" presName="aNode" presStyleLbl="fgAcc1" presStyleIdx="0" presStyleCnt="3" custScaleX="282830" custLinFactNeighborY="2959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7FE1383-16D0-4F6B-A043-5366DF109DDF}" type="pres">
      <dgm:prSet presAssocID="{84A16937-0478-495E-91EA-31358FBBCB9B}" presName="aSpace" presStyleCnt="0"/>
      <dgm:spPr/>
    </dgm:pt>
    <dgm:pt modelId="{ED0EB8E9-4CFA-4CD6-8B8B-859CEEE141E6}" type="pres">
      <dgm:prSet presAssocID="{47548104-C913-4773-8D7A-591994A46229}" presName="aNode" presStyleLbl="fgAcc1" presStyleIdx="1" presStyleCnt="3" custScaleX="282830" custLinFactNeighborY="2959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BB8DC08-335B-4565-A343-4BA8DE2F9A03}" type="pres">
      <dgm:prSet presAssocID="{47548104-C913-4773-8D7A-591994A46229}" presName="aSpace" presStyleCnt="0"/>
      <dgm:spPr/>
    </dgm:pt>
    <dgm:pt modelId="{8E74EBD2-EB0F-49FB-8A7A-C88E59B156CA}" type="pres">
      <dgm:prSet presAssocID="{FF83523F-E8F8-4D3F-842E-9C8A5B016BE1}" presName="aNode" presStyleLbl="fgAcc1" presStyleIdx="2" presStyleCnt="3" custScaleX="282830" custLinFactNeighborY="2959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5F7BD13-89B4-4416-9E5E-B08B53501912}" type="pres">
      <dgm:prSet presAssocID="{FF83523F-E8F8-4D3F-842E-9C8A5B016BE1}" presName="aSpace" presStyleCnt="0"/>
      <dgm:spPr/>
    </dgm:pt>
  </dgm:ptLst>
  <dgm:cxnLst>
    <dgm:cxn modelId="{21BF5A6E-2471-4975-9FAD-0B472F88368B}" srcId="{4C91E1A9-2B50-4644-999D-F9BB5C745F56}" destId="{84A16937-0478-495E-91EA-31358FBBCB9B}" srcOrd="0" destOrd="0" parTransId="{D78B25F5-65F7-4E98-AD7F-11C0F77AABEC}" sibTransId="{80057063-4C6D-4494-8C57-FA6B57CBBBB6}"/>
    <dgm:cxn modelId="{C8B29119-67B9-4443-82D7-72E10CFE479C}" type="presOf" srcId="{47548104-C913-4773-8D7A-591994A46229}" destId="{ED0EB8E9-4CFA-4CD6-8B8B-859CEEE141E6}" srcOrd="0" destOrd="0" presId="urn:microsoft.com/office/officeart/2005/8/layout/pyramid2"/>
    <dgm:cxn modelId="{E6264174-ACD7-461C-8464-D6A1507829CF}" srcId="{4C91E1A9-2B50-4644-999D-F9BB5C745F56}" destId="{FF83523F-E8F8-4D3F-842E-9C8A5B016BE1}" srcOrd="2" destOrd="0" parTransId="{A0E8B466-1CF3-42E9-822B-06DCE5A94C6B}" sibTransId="{5B09DEF1-7BD2-4968-8894-54AAA84EB6ED}"/>
    <dgm:cxn modelId="{727B5634-7CFE-4759-AB63-BB7F7534D3C8}" type="presOf" srcId="{4C91E1A9-2B50-4644-999D-F9BB5C745F56}" destId="{3840D7AA-34F7-41FC-BF82-A4460F98E4A8}" srcOrd="0" destOrd="0" presId="urn:microsoft.com/office/officeart/2005/8/layout/pyramid2"/>
    <dgm:cxn modelId="{28D0ECEF-534C-4FB5-8D4E-9DD414B07DC0}" type="presOf" srcId="{84A16937-0478-495E-91EA-31358FBBCB9B}" destId="{03BF3941-8C46-4814-A32C-B734C5E041DA}" srcOrd="0" destOrd="0" presId="urn:microsoft.com/office/officeart/2005/8/layout/pyramid2"/>
    <dgm:cxn modelId="{81794D29-001B-4B93-A515-9B74F0C51CC6}" srcId="{4C91E1A9-2B50-4644-999D-F9BB5C745F56}" destId="{47548104-C913-4773-8D7A-591994A46229}" srcOrd="1" destOrd="0" parTransId="{973A3BCA-B505-4624-BD79-36E4B58F37A1}" sibTransId="{663FC1BD-D1A9-4A82-9FE0-50819147D0CC}"/>
    <dgm:cxn modelId="{718D2462-72B2-434A-914B-836701F390C3}" type="presOf" srcId="{FF83523F-E8F8-4D3F-842E-9C8A5B016BE1}" destId="{8E74EBD2-EB0F-49FB-8A7A-C88E59B156CA}" srcOrd="0" destOrd="0" presId="urn:microsoft.com/office/officeart/2005/8/layout/pyramid2"/>
    <dgm:cxn modelId="{7BB68EB8-7840-4F2C-BD47-EC0B981781C4}" type="presParOf" srcId="{3840D7AA-34F7-41FC-BF82-A4460F98E4A8}" destId="{FCC1B5FC-A36C-442F-AE19-5B28B3169AC3}" srcOrd="0" destOrd="0" presId="urn:microsoft.com/office/officeart/2005/8/layout/pyramid2"/>
    <dgm:cxn modelId="{95522BA2-3437-4BD9-BFB0-BA3836D8FCCC}" type="presParOf" srcId="{3840D7AA-34F7-41FC-BF82-A4460F98E4A8}" destId="{EDAE7AC9-B267-49CB-A447-AE99CDE9965C}" srcOrd="1" destOrd="0" presId="urn:microsoft.com/office/officeart/2005/8/layout/pyramid2"/>
    <dgm:cxn modelId="{D8FAAF12-705B-4D08-A727-601BCE9D8333}" type="presParOf" srcId="{EDAE7AC9-B267-49CB-A447-AE99CDE9965C}" destId="{03BF3941-8C46-4814-A32C-B734C5E041DA}" srcOrd="0" destOrd="0" presId="urn:microsoft.com/office/officeart/2005/8/layout/pyramid2"/>
    <dgm:cxn modelId="{F79DE442-8CEB-4C6D-BB88-C57BADB3BB4F}" type="presParOf" srcId="{EDAE7AC9-B267-49CB-A447-AE99CDE9965C}" destId="{87FE1383-16D0-4F6B-A043-5366DF109DDF}" srcOrd="1" destOrd="0" presId="urn:microsoft.com/office/officeart/2005/8/layout/pyramid2"/>
    <dgm:cxn modelId="{97EFAEF1-3F65-4255-B30B-8CF9C0AD4F1B}" type="presParOf" srcId="{EDAE7AC9-B267-49CB-A447-AE99CDE9965C}" destId="{ED0EB8E9-4CFA-4CD6-8B8B-859CEEE141E6}" srcOrd="2" destOrd="0" presId="urn:microsoft.com/office/officeart/2005/8/layout/pyramid2"/>
    <dgm:cxn modelId="{FDC76CEA-40B7-49E8-B34A-707B0C23D4BC}" type="presParOf" srcId="{EDAE7AC9-B267-49CB-A447-AE99CDE9965C}" destId="{5BB8DC08-335B-4565-A343-4BA8DE2F9A03}" srcOrd="3" destOrd="0" presId="urn:microsoft.com/office/officeart/2005/8/layout/pyramid2"/>
    <dgm:cxn modelId="{CE29854A-AFEE-44E8-827D-3317006821F7}" type="presParOf" srcId="{EDAE7AC9-B267-49CB-A447-AE99CDE9965C}" destId="{8E74EBD2-EB0F-49FB-8A7A-C88E59B156CA}" srcOrd="4" destOrd="0" presId="urn:microsoft.com/office/officeart/2005/8/layout/pyramid2"/>
    <dgm:cxn modelId="{238F6171-CB1A-4364-A85E-C17BC4DBD06F}" type="presParOf" srcId="{EDAE7AC9-B267-49CB-A447-AE99CDE9965C}" destId="{F5F7BD13-89B4-4416-9E5E-B08B5350191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64B013-96C5-43AC-9735-13B6C4C5FC34}" type="doc">
      <dgm:prSet loTypeId="urn:microsoft.com/office/officeart/2005/8/layout/hierarchy3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E468946C-F830-43B5-A19C-9B47DE2CF37A}">
      <dgm:prSet phldrT="[Tekst]"/>
      <dgm:spPr>
        <a:solidFill>
          <a:srgbClr val="00B050"/>
        </a:solidFill>
      </dgm:spPr>
      <dgm:t>
        <a:bodyPr/>
        <a:lstStyle/>
        <a:p>
          <a:r>
            <a:rPr lang="pl-PL" b="1" dirty="0" smtClean="0"/>
            <a:t>WIDZIALNOŚĆ</a:t>
          </a:r>
          <a:endParaRPr lang="pl-PL" b="1" dirty="0"/>
        </a:p>
      </dgm:t>
    </dgm:pt>
    <dgm:pt modelId="{8AC8E647-5089-470C-A06A-E2FC62C900ED}" type="parTrans" cxnId="{36B2C374-0080-4D15-BCDB-9193B89C5741}">
      <dgm:prSet/>
      <dgm:spPr/>
      <dgm:t>
        <a:bodyPr/>
        <a:lstStyle/>
        <a:p>
          <a:endParaRPr lang="pl-PL"/>
        </a:p>
      </dgm:t>
    </dgm:pt>
    <dgm:pt modelId="{8A04E5E4-D987-4A2C-A46A-2EDF9137AE73}" type="sibTrans" cxnId="{36B2C374-0080-4D15-BCDB-9193B89C5741}">
      <dgm:prSet/>
      <dgm:spPr/>
      <dgm:t>
        <a:bodyPr/>
        <a:lstStyle/>
        <a:p>
          <a:endParaRPr lang="pl-PL"/>
        </a:p>
      </dgm:t>
    </dgm:pt>
    <dgm:pt modelId="{2C7A677B-3F76-4773-8F72-3DB0D67B6020}">
      <dgm:prSet phldrT="[Tekst]" custT="1"/>
      <dgm:spPr/>
      <dgm:t>
        <a:bodyPr/>
        <a:lstStyle/>
        <a:p>
          <a:r>
            <a:rPr lang="pl-PL" sz="2600" b="1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Widzialność w locie</a:t>
          </a:r>
        </a:p>
        <a:p>
          <a:r>
            <a:rPr lang="pl-PL" sz="1600" b="1" dirty="0" smtClean="0"/>
            <a:t>Widzialność horyzontalna na poziomie lotu</a:t>
          </a:r>
          <a:endParaRPr lang="pl-PL" sz="1600" b="1" dirty="0"/>
        </a:p>
      </dgm:t>
    </dgm:pt>
    <dgm:pt modelId="{72382788-03F4-45A8-B0E9-60DD729AAA70}" type="parTrans" cxnId="{C60E1E02-77E1-4A2A-A2C5-2F3B72A01824}">
      <dgm:prSet/>
      <dgm:spPr/>
      <dgm:t>
        <a:bodyPr/>
        <a:lstStyle/>
        <a:p>
          <a:endParaRPr lang="pl-PL"/>
        </a:p>
      </dgm:t>
    </dgm:pt>
    <dgm:pt modelId="{E59AF089-FC24-4759-BAFE-92E047EE41B7}" type="sibTrans" cxnId="{C60E1E02-77E1-4A2A-A2C5-2F3B72A01824}">
      <dgm:prSet/>
      <dgm:spPr/>
      <dgm:t>
        <a:bodyPr/>
        <a:lstStyle/>
        <a:p>
          <a:endParaRPr lang="pl-PL"/>
        </a:p>
      </dgm:t>
    </dgm:pt>
    <dgm:pt modelId="{B6AC3F5B-0CEF-4421-B5CA-9A1753633CB9}">
      <dgm:prSet phldrT="[Tekst]" custT="1"/>
      <dgm:spPr/>
      <dgm:t>
        <a:bodyPr/>
        <a:lstStyle/>
        <a:p>
          <a:r>
            <a:rPr lang="pl-PL" sz="2400" b="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Widzialność skośna</a:t>
          </a:r>
        </a:p>
        <a:p>
          <a:r>
            <a:rPr lang="pl-PL" sz="2000" b="1" dirty="0" smtClean="0"/>
            <a:t>Z powietrza na ziemię</a:t>
          </a:r>
          <a:endParaRPr lang="pl-PL" sz="1800" dirty="0"/>
        </a:p>
      </dgm:t>
    </dgm:pt>
    <dgm:pt modelId="{D851C7FA-522D-4FC5-A261-1DC7CD2D20A9}" type="parTrans" cxnId="{611D4758-CBD0-4F77-A5DF-251D83E62211}">
      <dgm:prSet/>
      <dgm:spPr/>
      <dgm:t>
        <a:bodyPr/>
        <a:lstStyle/>
        <a:p>
          <a:endParaRPr lang="pl-PL"/>
        </a:p>
      </dgm:t>
    </dgm:pt>
    <dgm:pt modelId="{A6DF1C70-5897-472F-825F-8986096A5BCB}" type="sibTrans" cxnId="{611D4758-CBD0-4F77-A5DF-251D83E62211}">
      <dgm:prSet/>
      <dgm:spPr/>
      <dgm:t>
        <a:bodyPr/>
        <a:lstStyle/>
        <a:p>
          <a:endParaRPr lang="pl-PL"/>
        </a:p>
      </dgm:t>
    </dgm:pt>
    <dgm:pt modelId="{A1BB8641-AE71-4705-9705-F746A4A5D2CE}">
      <dgm:prSet phldrT="[Tekst]" custT="1"/>
      <dgm:spPr/>
      <dgm:t>
        <a:bodyPr/>
        <a:lstStyle/>
        <a:p>
          <a:r>
            <a:rPr lang="pl-PL" sz="2600" b="1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Raportowana przez stacje naziemne</a:t>
          </a:r>
          <a:r>
            <a:rPr lang="pl-PL" sz="2600" b="1" dirty="0" smtClean="0">
              <a:solidFill>
                <a:schemeClr val="accent5">
                  <a:lumMod val="75000"/>
                </a:schemeClr>
              </a:solidFill>
            </a:rPr>
            <a:t> </a:t>
          </a:r>
        </a:p>
      </dgm:t>
    </dgm:pt>
    <dgm:pt modelId="{EBF1C432-A2A4-4D6C-B844-1C81D1A8679D}" type="parTrans" cxnId="{B4554A1C-D86C-4640-8A86-1D729849F6D4}">
      <dgm:prSet/>
      <dgm:spPr/>
      <dgm:t>
        <a:bodyPr/>
        <a:lstStyle/>
        <a:p>
          <a:endParaRPr lang="pl-PL"/>
        </a:p>
      </dgm:t>
    </dgm:pt>
    <dgm:pt modelId="{9BDDE458-E2DC-4A63-9279-210CF4735A83}" type="sibTrans" cxnId="{B4554A1C-D86C-4640-8A86-1D729849F6D4}">
      <dgm:prSet/>
      <dgm:spPr/>
      <dgm:t>
        <a:bodyPr/>
        <a:lstStyle/>
        <a:p>
          <a:endParaRPr lang="pl-PL"/>
        </a:p>
      </dgm:t>
    </dgm:pt>
    <dgm:pt modelId="{B8C5DB45-2672-409F-8F36-3C6F35779E8A}">
      <dgm:prSet phldrT="[Tekst]" custT="1"/>
      <dgm:spPr/>
      <dgm:t>
        <a:bodyPr/>
        <a:lstStyle/>
        <a:p>
          <a:r>
            <a:rPr lang="pl-PL" sz="2600" b="1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Widzialność na ziemi</a:t>
          </a:r>
        </a:p>
      </dgm:t>
    </dgm:pt>
    <dgm:pt modelId="{9D453B45-AF92-4049-927C-A671A9B932AC}" type="parTrans" cxnId="{849E75B7-41E0-4325-8AA6-61AD021B8B67}">
      <dgm:prSet/>
      <dgm:spPr/>
      <dgm:t>
        <a:bodyPr/>
        <a:lstStyle/>
        <a:p>
          <a:endParaRPr lang="pl-PL"/>
        </a:p>
      </dgm:t>
    </dgm:pt>
    <dgm:pt modelId="{8B330506-B988-4CD9-B69C-5A4AF2C02A1B}" type="sibTrans" cxnId="{849E75B7-41E0-4325-8AA6-61AD021B8B67}">
      <dgm:prSet/>
      <dgm:spPr/>
      <dgm:t>
        <a:bodyPr/>
        <a:lstStyle/>
        <a:p>
          <a:endParaRPr lang="pl-PL"/>
        </a:p>
      </dgm:t>
    </dgm:pt>
    <dgm:pt modelId="{84A7C722-E009-4F4F-A76B-0D59DEDFDA23}" type="pres">
      <dgm:prSet presAssocID="{9464B013-96C5-43AC-9735-13B6C4C5FC3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006B3449-BA9A-45D2-B6A2-1261B401DB69}" type="pres">
      <dgm:prSet presAssocID="{E468946C-F830-43B5-A19C-9B47DE2CF37A}" presName="root" presStyleCnt="0"/>
      <dgm:spPr/>
    </dgm:pt>
    <dgm:pt modelId="{3A0BE921-BB47-4451-98EA-D7D499B02771}" type="pres">
      <dgm:prSet presAssocID="{E468946C-F830-43B5-A19C-9B47DE2CF37A}" presName="rootComposite" presStyleCnt="0"/>
      <dgm:spPr/>
    </dgm:pt>
    <dgm:pt modelId="{4A188790-17E4-48CB-99E0-C3E84CB9D50C}" type="pres">
      <dgm:prSet presAssocID="{E468946C-F830-43B5-A19C-9B47DE2CF37A}" presName="rootText" presStyleLbl="node1" presStyleIdx="0" presStyleCnt="1" custScaleX="168583" custLinFactNeighborX="3151" custLinFactNeighborY="-180"/>
      <dgm:spPr/>
      <dgm:t>
        <a:bodyPr/>
        <a:lstStyle/>
        <a:p>
          <a:endParaRPr lang="pl-PL"/>
        </a:p>
      </dgm:t>
    </dgm:pt>
    <dgm:pt modelId="{6DCE20E6-AAE1-4B0A-9932-A6EECF91A02D}" type="pres">
      <dgm:prSet presAssocID="{E468946C-F830-43B5-A19C-9B47DE2CF37A}" presName="rootConnector" presStyleLbl="node1" presStyleIdx="0" presStyleCnt="1"/>
      <dgm:spPr/>
      <dgm:t>
        <a:bodyPr/>
        <a:lstStyle/>
        <a:p>
          <a:endParaRPr lang="pl-PL"/>
        </a:p>
      </dgm:t>
    </dgm:pt>
    <dgm:pt modelId="{919943C6-3CF1-4B4C-81F9-404759F7439C}" type="pres">
      <dgm:prSet presAssocID="{E468946C-F830-43B5-A19C-9B47DE2CF37A}" presName="childShape" presStyleCnt="0"/>
      <dgm:spPr/>
    </dgm:pt>
    <dgm:pt modelId="{DA41DCC4-32E6-4689-8158-10A647A3CF64}" type="pres">
      <dgm:prSet presAssocID="{72382788-03F4-45A8-B0E9-60DD729AAA70}" presName="Name13" presStyleLbl="parChTrans1D2" presStyleIdx="0" presStyleCnt="4"/>
      <dgm:spPr/>
      <dgm:t>
        <a:bodyPr/>
        <a:lstStyle/>
        <a:p>
          <a:endParaRPr lang="pl-PL"/>
        </a:p>
      </dgm:t>
    </dgm:pt>
    <dgm:pt modelId="{D7C4BC9B-0658-48B7-A9C0-160417290C8A}" type="pres">
      <dgm:prSet presAssocID="{2C7A677B-3F76-4773-8F72-3DB0D67B6020}" presName="childText" presStyleLbl="bgAcc1" presStyleIdx="0" presStyleCnt="4" custScaleX="43896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410729F-6685-4938-A454-CC5E2C320F2A}" type="pres">
      <dgm:prSet presAssocID="{D851C7FA-522D-4FC5-A261-1DC7CD2D20A9}" presName="Name13" presStyleLbl="parChTrans1D2" presStyleIdx="1" presStyleCnt="4"/>
      <dgm:spPr/>
      <dgm:t>
        <a:bodyPr/>
        <a:lstStyle/>
        <a:p>
          <a:endParaRPr lang="pl-PL"/>
        </a:p>
      </dgm:t>
    </dgm:pt>
    <dgm:pt modelId="{DC3E5395-BDBE-4F61-8D21-DB0DF5C8FAAA}" type="pres">
      <dgm:prSet presAssocID="{B6AC3F5B-0CEF-4421-B5CA-9A1753633CB9}" presName="childText" presStyleLbl="bgAcc1" presStyleIdx="1" presStyleCnt="4" custScaleX="43896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07B19CB-D580-4AD9-9CFC-CCE13CE0F12D}" type="pres">
      <dgm:prSet presAssocID="{EBF1C432-A2A4-4D6C-B844-1C81D1A8679D}" presName="Name13" presStyleLbl="parChTrans1D2" presStyleIdx="2" presStyleCnt="4"/>
      <dgm:spPr/>
      <dgm:t>
        <a:bodyPr/>
        <a:lstStyle/>
        <a:p>
          <a:endParaRPr lang="pl-PL"/>
        </a:p>
      </dgm:t>
    </dgm:pt>
    <dgm:pt modelId="{75638AB4-2C8E-40BF-A2D5-5C40F71B392A}" type="pres">
      <dgm:prSet presAssocID="{A1BB8641-AE71-4705-9705-F746A4A5D2CE}" presName="childText" presStyleLbl="bgAcc1" presStyleIdx="2" presStyleCnt="4" custScaleX="443775" custLinFactNeighborX="923" custLinFactNeighborY="-192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8FB96A2-0857-4413-8D8D-64D046B10D01}" type="pres">
      <dgm:prSet presAssocID="{9D453B45-AF92-4049-927C-A671A9B932AC}" presName="Name13" presStyleLbl="parChTrans1D2" presStyleIdx="3" presStyleCnt="4"/>
      <dgm:spPr/>
      <dgm:t>
        <a:bodyPr/>
        <a:lstStyle/>
        <a:p>
          <a:endParaRPr lang="pl-PL"/>
        </a:p>
      </dgm:t>
    </dgm:pt>
    <dgm:pt modelId="{EDCD5056-B16F-4B83-A0FE-29A0CD294A73}" type="pres">
      <dgm:prSet presAssocID="{B8C5DB45-2672-409F-8F36-3C6F35779E8A}" presName="childText" presStyleLbl="bgAcc1" presStyleIdx="3" presStyleCnt="4" custScaleX="444064" custLinFactNeighborX="-5151" custLinFactNeighborY="-97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4554A1C-D86C-4640-8A86-1D729849F6D4}" srcId="{E468946C-F830-43B5-A19C-9B47DE2CF37A}" destId="{A1BB8641-AE71-4705-9705-F746A4A5D2CE}" srcOrd="2" destOrd="0" parTransId="{EBF1C432-A2A4-4D6C-B844-1C81D1A8679D}" sibTransId="{9BDDE458-E2DC-4A63-9279-210CF4735A83}"/>
    <dgm:cxn modelId="{E05FDF64-9B34-4E51-93C3-4B112B533088}" type="presOf" srcId="{EBF1C432-A2A4-4D6C-B844-1C81D1A8679D}" destId="{007B19CB-D580-4AD9-9CFC-CCE13CE0F12D}" srcOrd="0" destOrd="0" presId="urn:microsoft.com/office/officeart/2005/8/layout/hierarchy3"/>
    <dgm:cxn modelId="{48BC1F82-870A-471A-B88B-81E10ABB5511}" type="presOf" srcId="{E468946C-F830-43B5-A19C-9B47DE2CF37A}" destId="{4A188790-17E4-48CB-99E0-C3E84CB9D50C}" srcOrd="0" destOrd="0" presId="urn:microsoft.com/office/officeart/2005/8/layout/hierarchy3"/>
    <dgm:cxn modelId="{297D8F19-4E35-4FF3-88AD-B4A6B6070812}" type="presOf" srcId="{2C7A677B-3F76-4773-8F72-3DB0D67B6020}" destId="{D7C4BC9B-0658-48B7-A9C0-160417290C8A}" srcOrd="0" destOrd="0" presId="urn:microsoft.com/office/officeart/2005/8/layout/hierarchy3"/>
    <dgm:cxn modelId="{36B2C374-0080-4D15-BCDB-9193B89C5741}" srcId="{9464B013-96C5-43AC-9735-13B6C4C5FC34}" destId="{E468946C-F830-43B5-A19C-9B47DE2CF37A}" srcOrd="0" destOrd="0" parTransId="{8AC8E647-5089-470C-A06A-E2FC62C900ED}" sibTransId="{8A04E5E4-D987-4A2C-A46A-2EDF9137AE73}"/>
    <dgm:cxn modelId="{6BF76421-49BF-425B-92C0-1785BBF45AEB}" type="presOf" srcId="{9464B013-96C5-43AC-9735-13B6C4C5FC34}" destId="{84A7C722-E009-4F4F-A76B-0D59DEDFDA23}" srcOrd="0" destOrd="0" presId="urn:microsoft.com/office/officeart/2005/8/layout/hierarchy3"/>
    <dgm:cxn modelId="{F7908DF7-ACE5-46FD-B6C4-59C70746F65F}" type="presOf" srcId="{9D453B45-AF92-4049-927C-A671A9B932AC}" destId="{F8FB96A2-0857-4413-8D8D-64D046B10D01}" srcOrd="0" destOrd="0" presId="urn:microsoft.com/office/officeart/2005/8/layout/hierarchy3"/>
    <dgm:cxn modelId="{849E75B7-41E0-4325-8AA6-61AD021B8B67}" srcId="{E468946C-F830-43B5-A19C-9B47DE2CF37A}" destId="{B8C5DB45-2672-409F-8F36-3C6F35779E8A}" srcOrd="3" destOrd="0" parTransId="{9D453B45-AF92-4049-927C-A671A9B932AC}" sibTransId="{8B330506-B988-4CD9-B69C-5A4AF2C02A1B}"/>
    <dgm:cxn modelId="{ABA81837-06DD-47E3-B285-3BD823DF599D}" type="presOf" srcId="{B8C5DB45-2672-409F-8F36-3C6F35779E8A}" destId="{EDCD5056-B16F-4B83-A0FE-29A0CD294A73}" srcOrd="0" destOrd="0" presId="urn:microsoft.com/office/officeart/2005/8/layout/hierarchy3"/>
    <dgm:cxn modelId="{15168BB9-158A-4F17-A23C-E0010FE773BA}" type="presOf" srcId="{B6AC3F5B-0CEF-4421-B5CA-9A1753633CB9}" destId="{DC3E5395-BDBE-4F61-8D21-DB0DF5C8FAAA}" srcOrd="0" destOrd="0" presId="urn:microsoft.com/office/officeart/2005/8/layout/hierarchy3"/>
    <dgm:cxn modelId="{611D4758-CBD0-4F77-A5DF-251D83E62211}" srcId="{E468946C-F830-43B5-A19C-9B47DE2CF37A}" destId="{B6AC3F5B-0CEF-4421-B5CA-9A1753633CB9}" srcOrd="1" destOrd="0" parTransId="{D851C7FA-522D-4FC5-A261-1DC7CD2D20A9}" sibTransId="{A6DF1C70-5897-472F-825F-8986096A5BCB}"/>
    <dgm:cxn modelId="{1234A59C-0F6D-4868-973C-BFD3B59CAEBF}" type="presOf" srcId="{E468946C-F830-43B5-A19C-9B47DE2CF37A}" destId="{6DCE20E6-AAE1-4B0A-9932-A6EECF91A02D}" srcOrd="1" destOrd="0" presId="urn:microsoft.com/office/officeart/2005/8/layout/hierarchy3"/>
    <dgm:cxn modelId="{7005E556-0BF8-4808-B6B1-707D89100995}" type="presOf" srcId="{D851C7FA-522D-4FC5-A261-1DC7CD2D20A9}" destId="{A410729F-6685-4938-A454-CC5E2C320F2A}" srcOrd="0" destOrd="0" presId="urn:microsoft.com/office/officeart/2005/8/layout/hierarchy3"/>
    <dgm:cxn modelId="{BE45A109-B2D1-4482-BDB9-2887A0ABC569}" type="presOf" srcId="{A1BB8641-AE71-4705-9705-F746A4A5D2CE}" destId="{75638AB4-2C8E-40BF-A2D5-5C40F71B392A}" srcOrd="0" destOrd="0" presId="urn:microsoft.com/office/officeart/2005/8/layout/hierarchy3"/>
    <dgm:cxn modelId="{C60E1E02-77E1-4A2A-A2C5-2F3B72A01824}" srcId="{E468946C-F830-43B5-A19C-9B47DE2CF37A}" destId="{2C7A677B-3F76-4773-8F72-3DB0D67B6020}" srcOrd="0" destOrd="0" parTransId="{72382788-03F4-45A8-B0E9-60DD729AAA70}" sibTransId="{E59AF089-FC24-4759-BAFE-92E047EE41B7}"/>
    <dgm:cxn modelId="{A2176E92-30BB-4DF4-B4AD-A07D99BA6759}" type="presOf" srcId="{72382788-03F4-45A8-B0E9-60DD729AAA70}" destId="{DA41DCC4-32E6-4689-8158-10A647A3CF64}" srcOrd="0" destOrd="0" presId="urn:microsoft.com/office/officeart/2005/8/layout/hierarchy3"/>
    <dgm:cxn modelId="{C66A88D6-D03E-4633-ABA3-168CA25869A4}" type="presParOf" srcId="{84A7C722-E009-4F4F-A76B-0D59DEDFDA23}" destId="{006B3449-BA9A-45D2-B6A2-1261B401DB69}" srcOrd="0" destOrd="0" presId="urn:microsoft.com/office/officeart/2005/8/layout/hierarchy3"/>
    <dgm:cxn modelId="{3EECCEE5-DB63-4938-A5B3-288F0F065555}" type="presParOf" srcId="{006B3449-BA9A-45D2-B6A2-1261B401DB69}" destId="{3A0BE921-BB47-4451-98EA-D7D499B02771}" srcOrd="0" destOrd="0" presId="urn:microsoft.com/office/officeart/2005/8/layout/hierarchy3"/>
    <dgm:cxn modelId="{4A9DC687-E6E6-4A6A-963F-1F1A84C1E299}" type="presParOf" srcId="{3A0BE921-BB47-4451-98EA-D7D499B02771}" destId="{4A188790-17E4-48CB-99E0-C3E84CB9D50C}" srcOrd="0" destOrd="0" presId="urn:microsoft.com/office/officeart/2005/8/layout/hierarchy3"/>
    <dgm:cxn modelId="{C09AAC44-FA2D-459B-9FDE-CE91183875E1}" type="presParOf" srcId="{3A0BE921-BB47-4451-98EA-D7D499B02771}" destId="{6DCE20E6-AAE1-4B0A-9932-A6EECF91A02D}" srcOrd="1" destOrd="0" presId="urn:microsoft.com/office/officeart/2005/8/layout/hierarchy3"/>
    <dgm:cxn modelId="{8074905C-5D4F-401D-B493-49FD427B5B08}" type="presParOf" srcId="{006B3449-BA9A-45D2-B6A2-1261B401DB69}" destId="{919943C6-3CF1-4B4C-81F9-404759F7439C}" srcOrd="1" destOrd="0" presId="urn:microsoft.com/office/officeart/2005/8/layout/hierarchy3"/>
    <dgm:cxn modelId="{FB1B3534-3570-4677-9386-1BB8FE44AD3E}" type="presParOf" srcId="{919943C6-3CF1-4B4C-81F9-404759F7439C}" destId="{DA41DCC4-32E6-4689-8158-10A647A3CF64}" srcOrd="0" destOrd="0" presId="urn:microsoft.com/office/officeart/2005/8/layout/hierarchy3"/>
    <dgm:cxn modelId="{22A1933C-01BD-4F28-89E4-07F2208A465D}" type="presParOf" srcId="{919943C6-3CF1-4B4C-81F9-404759F7439C}" destId="{D7C4BC9B-0658-48B7-A9C0-160417290C8A}" srcOrd="1" destOrd="0" presId="urn:microsoft.com/office/officeart/2005/8/layout/hierarchy3"/>
    <dgm:cxn modelId="{67427CE6-3FFC-4D0A-B3F3-317C68A6BE70}" type="presParOf" srcId="{919943C6-3CF1-4B4C-81F9-404759F7439C}" destId="{A410729F-6685-4938-A454-CC5E2C320F2A}" srcOrd="2" destOrd="0" presId="urn:microsoft.com/office/officeart/2005/8/layout/hierarchy3"/>
    <dgm:cxn modelId="{7EC6682E-4C1E-4035-974A-7F940770E548}" type="presParOf" srcId="{919943C6-3CF1-4B4C-81F9-404759F7439C}" destId="{DC3E5395-BDBE-4F61-8D21-DB0DF5C8FAAA}" srcOrd="3" destOrd="0" presId="urn:microsoft.com/office/officeart/2005/8/layout/hierarchy3"/>
    <dgm:cxn modelId="{2DD32B6A-4595-4812-B04C-67F600839270}" type="presParOf" srcId="{919943C6-3CF1-4B4C-81F9-404759F7439C}" destId="{007B19CB-D580-4AD9-9CFC-CCE13CE0F12D}" srcOrd="4" destOrd="0" presId="urn:microsoft.com/office/officeart/2005/8/layout/hierarchy3"/>
    <dgm:cxn modelId="{3C11E5E6-0E22-4A5F-9C3F-71B67C2967E7}" type="presParOf" srcId="{919943C6-3CF1-4B4C-81F9-404759F7439C}" destId="{75638AB4-2C8E-40BF-A2D5-5C40F71B392A}" srcOrd="5" destOrd="0" presId="urn:microsoft.com/office/officeart/2005/8/layout/hierarchy3"/>
    <dgm:cxn modelId="{A2C8C44B-DCFE-49E0-80DB-F44F4C7AEC9C}" type="presParOf" srcId="{919943C6-3CF1-4B4C-81F9-404759F7439C}" destId="{F8FB96A2-0857-4413-8D8D-64D046B10D01}" srcOrd="6" destOrd="0" presId="urn:microsoft.com/office/officeart/2005/8/layout/hierarchy3"/>
    <dgm:cxn modelId="{AC666E98-08E2-4543-AE42-CFE0B45A8C68}" type="presParOf" srcId="{919943C6-3CF1-4B4C-81F9-404759F7439C}" destId="{EDCD5056-B16F-4B83-A0FE-29A0CD294A73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42E34-1BF1-4480-8343-F4E27BD68D22}">
      <dsp:nvSpPr>
        <dsp:cNvPr id="0" name=""/>
        <dsp:cNvSpPr/>
      </dsp:nvSpPr>
      <dsp:spPr>
        <a:xfrm rot="5400000">
          <a:off x="-81672" y="82614"/>
          <a:ext cx="544480" cy="38113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.</a:t>
          </a:r>
          <a:endParaRPr lang="pl-PL" sz="1100" kern="1200" dirty="0"/>
        </a:p>
      </dsp:txBody>
      <dsp:txXfrm rot="-5400000">
        <a:off x="0" y="191510"/>
        <a:ext cx="381136" cy="163344"/>
      </dsp:txXfrm>
    </dsp:sp>
    <dsp:sp modelId="{277522F6-3DC2-41D9-93D7-DC32C17BFFB6}">
      <dsp:nvSpPr>
        <dsp:cNvPr id="0" name=""/>
        <dsp:cNvSpPr/>
      </dsp:nvSpPr>
      <dsp:spPr>
        <a:xfrm rot="5400000">
          <a:off x="3517832" y="-3135753"/>
          <a:ext cx="353912" cy="66273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Temperatura powietrza</a:t>
          </a:r>
          <a:endParaRPr lang="pl-PL" sz="2200" kern="1200" dirty="0"/>
        </a:p>
      </dsp:txBody>
      <dsp:txXfrm rot="-5400000">
        <a:off x="381137" y="18219"/>
        <a:ext cx="6610026" cy="319358"/>
      </dsp:txXfrm>
    </dsp:sp>
    <dsp:sp modelId="{B92EB496-D801-4F88-82A6-649F6D1547F9}">
      <dsp:nvSpPr>
        <dsp:cNvPr id="0" name=""/>
        <dsp:cNvSpPr/>
      </dsp:nvSpPr>
      <dsp:spPr>
        <a:xfrm rot="5400000">
          <a:off x="-81672" y="567720"/>
          <a:ext cx="544480" cy="3811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3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.</a:t>
          </a:r>
          <a:endParaRPr lang="pl-PL" sz="1100" kern="1200" dirty="0"/>
        </a:p>
      </dsp:txBody>
      <dsp:txXfrm rot="-5400000">
        <a:off x="0" y="676616"/>
        <a:ext cx="381136" cy="163344"/>
      </dsp:txXfrm>
    </dsp:sp>
    <dsp:sp modelId="{B19A418C-414D-45E5-81EB-7CB4E5E912A4}">
      <dsp:nvSpPr>
        <dsp:cNvPr id="0" name=""/>
        <dsp:cNvSpPr/>
      </dsp:nvSpPr>
      <dsp:spPr>
        <a:xfrm rot="5400000">
          <a:off x="3517832" y="-2650647"/>
          <a:ext cx="353912" cy="66273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Ciśnienie powietrza</a:t>
          </a:r>
          <a:endParaRPr lang="pl-PL" sz="2200" kern="1200" dirty="0"/>
        </a:p>
      </dsp:txBody>
      <dsp:txXfrm rot="-5400000">
        <a:off x="381137" y="503325"/>
        <a:ext cx="6610026" cy="319358"/>
      </dsp:txXfrm>
    </dsp:sp>
    <dsp:sp modelId="{5FA980F1-0EC3-401A-B1C7-73756F2261EC}">
      <dsp:nvSpPr>
        <dsp:cNvPr id="0" name=""/>
        <dsp:cNvSpPr/>
      </dsp:nvSpPr>
      <dsp:spPr>
        <a:xfrm rot="5400000">
          <a:off x="-81672" y="1052826"/>
          <a:ext cx="544480" cy="3811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4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.</a:t>
          </a:r>
          <a:endParaRPr lang="pl-PL" sz="1100" kern="1200" dirty="0"/>
        </a:p>
      </dsp:txBody>
      <dsp:txXfrm rot="-5400000">
        <a:off x="0" y="1161722"/>
        <a:ext cx="381136" cy="163344"/>
      </dsp:txXfrm>
    </dsp:sp>
    <dsp:sp modelId="{EC341FF6-60D7-42D8-B384-E4E534AF14B3}">
      <dsp:nvSpPr>
        <dsp:cNvPr id="0" name=""/>
        <dsp:cNvSpPr/>
      </dsp:nvSpPr>
      <dsp:spPr>
        <a:xfrm rot="5400000">
          <a:off x="3517832" y="-2165541"/>
          <a:ext cx="353912" cy="66273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Gęstość powietrza</a:t>
          </a:r>
          <a:endParaRPr lang="pl-PL" sz="2200" kern="1200" dirty="0"/>
        </a:p>
      </dsp:txBody>
      <dsp:txXfrm rot="-5400000">
        <a:off x="381137" y="988431"/>
        <a:ext cx="6610026" cy="319358"/>
      </dsp:txXfrm>
    </dsp:sp>
    <dsp:sp modelId="{3B6EB061-601D-4991-9074-8F98ACCC6D58}">
      <dsp:nvSpPr>
        <dsp:cNvPr id="0" name=""/>
        <dsp:cNvSpPr/>
      </dsp:nvSpPr>
      <dsp:spPr>
        <a:xfrm rot="5400000">
          <a:off x="-81672" y="1537932"/>
          <a:ext cx="544480" cy="38113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5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.</a:t>
          </a:r>
          <a:endParaRPr lang="pl-PL" sz="1100" kern="1200" dirty="0"/>
        </a:p>
      </dsp:txBody>
      <dsp:txXfrm rot="-5400000">
        <a:off x="0" y="1646828"/>
        <a:ext cx="381136" cy="163344"/>
      </dsp:txXfrm>
    </dsp:sp>
    <dsp:sp modelId="{8BE7BEF1-F4FB-4D3C-BF3D-35D440ED003C}">
      <dsp:nvSpPr>
        <dsp:cNvPr id="0" name=""/>
        <dsp:cNvSpPr/>
      </dsp:nvSpPr>
      <dsp:spPr>
        <a:xfrm rot="5400000">
          <a:off x="3517832" y="-1680435"/>
          <a:ext cx="353912" cy="66273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Wilgotność powietrza</a:t>
          </a:r>
          <a:endParaRPr lang="pl-PL" sz="2200" kern="1200" dirty="0"/>
        </a:p>
      </dsp:txBody>
      <dsp:txXfrm rot="-5400000">
        <a:off x="381137" y="1473537"/>
        <a:ext cx="6610026" cy="319358"/>
      </dsp:txXfrm>
    </dsp:sp>
    <dsp:sp modelId="{0E111CF1-2662-4603-8738-B3D582716435}">
      <dsp:nvSpPr>
        <dsp:cNvPr id="0" name=""/>
        <dsp:cNvSpPr/>
      </dsp:nvSpPr>
      <dsp:spPr>
        <a:xfrm rot="5400000">
          <a:off x="-81672" y="2023038"/>
          <a:ext cx="544480" cy="381136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6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.</a:t>
          </a:r>
          <a:endParaRPr lang="pl-PL" sz="1100" kern="1200" dirty="0"/>
        </a:p>
      </dsp:txBody>
      <dsp:txXfrm rot="-5400000">
        <a:off x="0" y="2131934"/>
        <a:ext cx="381136" cy="163344"/>
      </dsp:txXfrm>
    </dsp:sp>
    <dsp:sp modelId="{94B47A54-9A27-464D-AA94-C1F24187F209}">
      <dsp:nvSpPr>
        <dsp:cNvPr id="0" name=""/>
        <dsp:cNvSpPr/>
      </dsp:nvSpPr>
      <dsp:spPr>
        <a:xfrm rot="5400000">
          <a:off x="3517832" y="-1195328"/>
          <a:ext cx="353912" cy="66273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Ruchy pionowe powietrza</a:t>
          </a:r>
          <a:endParaRPr lang="pl-PL" sz="2200" kern="1200" dirty="0"/>
        </a:p>
      </dsp:txBody>
      <dsp:txXfrm rot="-5400000">
        <a:off x="381137" y="1958644"/>
        <a:ext cx="6610026" cy="319358"/>
      </dsp:txXfrm>
    </dsp:sp>
    <dsp:sp modelId="{4BFBC080-C2FD-4482-AC4F-517FFA16CD78}">
      <dsp:nvSpPr>
        <dsp:cNvPr id="0" name=""/>
        <dsp:cNvSpPr/>
      </dsp:nvSpPr>
      <dsp:spPr>
        <a:xfrm rot="5400000">
          <a:off x="-81672" y="2508144"/>
          <a:ext cx="544480" cy="38113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.</a:t>
          </a:r>
          <a:endParaRPr lang="pl-PL" sz="1100" kern="1200" dirty="0"/>
        </a:p>
      </dsp:txBody>
      <dsp:txXfrm rot="-5400000">
        <a:off x="0" y="2617040"/>
        <a:ext cx="381136" cy="163344"/>
      </dsp:txXfrm>
    </dsp:sp>
    <dsp:sp modelId="{16FDD448-AF0D-405A-B178-FFBF4F675B97}">
      <dsp:nvSpPr>
        <dsp:cNvPr id="0" name=""/>
        <dsp:cNvSpPr/>
      </dsp:nvSpPr>
      <dsp:spPr>
        <a:xfrm rot="5400000">
          <a:off x="3517832" y="-710222"/>
          <a:ext cx="353912" cy="66273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Chmury i opady</a:t>
          </a:r>
          <a:endParaRPr lang="pl-PL" sz="2200" kern="1200" dirty="0"/>
        </a:p>
      </dsp:txBody>
      <dsp:txXfrm rot="-5400000">
        <a:off x="381137" y="2443750"/>
        <a:ext cx="6610026" cy="319358"/>
      </dsp:txXfrm>
    </dsp:sp>
    <dsp:sp modelId="{D699FBF0-F983-4CAF-BE29-58D8F72101D9}">
      <dsp:nvSpPr>
        <dsp:cNvPr id="0" name=""/>
        <dsp:cNvSpPr/>
      </dsp:nvSpPr>
      <dsp:spPr>
        <a:xfrm rot="5400000">
          <a:off x="-81672" y="2993250"/>
          <a:ext cx="544480" cy="3811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3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100" kern="1200" dirty="0"/>
        </a:p>
      </dsp:txBody>
      <dsp:txXfrm rot="-5400000">
        <a:off x="0" y="3102146"/>
        <a:ext cx="381136" cy="163344"/>
      </dsp:txXfrm>
    </dsp:sp>
    <dsp:sp modelId="{ACB022A0-769B-48CC-8111-18C5638D7CD8}">
      <dsp:nvSpPr>
        <dsp:cNvPr id="0" name=""/>
        <dsp:cNvSpPr/>
      </dsp:nvSpPr>
      <dsp:spPr>
        <a:xfrm rot="5400000">
          <a:off x="3517832" y="-225116"/>
          <a:ext cx="353912" cy="66273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Wiatry dolne i górne</a:t>
          </a:r>
          <a:endParaRPr lang="pl-PL" sz="2200" kern="1200" dirty="0"/>
        </a:p>
      </dsp:txBody>
      <dsp:txXfrm rot="-5400000">
        <a:off x="381137" y="2928856"/>
        <a:ext cx="6610026" cy="319358"/>
      </dsp:txXfrm>
    </dsp:sp>
    <dsp:sp modelId="{CFA5180F-B62C-40BD-A003-D492F364DE35}">
      <dsp:nvSpPr>
        <dsp:cNvPr id="0" name=""/>
        <dsp:cNvSpPr/>
      </dsp:nvSpPr>
      <dsp:spPr>
        <a:xfrm rot="5400000">
          <a:off x="-81672" y="3478356"/>
          <a:ext cx="544480" cy="3811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4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.</a:t>
          </a:r>
          <a:endParaRPr lang="pl-PL" sz="1100" kern="1200" dirty="0"/>
        </a:p>
      </dsp:txBody>
      <dsp:txXfrm rot="-5400000">
        <a:off x="0" y="3587252"/>
        <a:ext cx="381136" cy="163344"/>
      </dsp:txXfrm>
    </dsp:sp>
    <dsp:sp modelId="{F9E08FCC-1121-429C-BA27-92240AE3CCAE}">
      <dsp:nvSpPr>
        <dsp:cNvPr id="0" name=""/>
        <dsp:cNvSpPr/>
      </dsp:nvSpPr>
      <dsp:spPr>
        <a:xfrm rot="5400000">
          <a:off x="3517832" y="259989"/>
          <a:ext cx="353912" cy="66273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Widzialność</a:t>
          </a:r>
          <a:endParaRPr lang="pl-PL" sz="2200" kern="1200" dirty="0"/>
        </a:p>
      </dsp:txBody>
      <dsp:txXfrm rot="-5400000">
        <a:off x="381137" y="3413962"/>
        <a:ext cx="6610026" cy="319358"/>
      </dsp:txXfrm>
    </dsp:sp>
    <dsp:sp modelId="{97E3FC2D-CCD0-4F5B-9CAE-E0166D9B5B58}">
      <dsp:nvSpPr>
        <dsp:cNvPr id="0" name=""/>
        <dsp:cNvSpPr/>
      </dsp:nvSpPr>
      <dsp:spPr>
        <a:xfrm rot="5400000">
          <a:off x="-81672" y="3963463"/>
          <a:ext cx="544480" cy="38113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5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.</a:t>
          </a:r>
          <a:endParaRPr lang="pl-PL" sz="1100" kern="1200" dirty="0"/>
        </a:p>
      </dsp:txBody>
      <dsp:txXfrm rot="-5400000">
        <a:off x="0" y="4072359"/>
        <a:ext cx="381136" cy="163344"/>
      </dsp:txXfrm>
    </dsp:sp>
    <dsp:sp modelId="{76026C02-1F4C-482F-8D82-155AF2CE9143}">
      <dsp:nvSpPr>
        <dsp:cNvPr id="0" name=""/>
        <dsp:cNvSpPr/>
      </dsp:nvSpPr>
      <dsp:spPr>
        <a:xfrm rot="5400000">
          <a:off x="3517832" y="737808"/>
          <a:ext cx="353912" cy="66273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Masy powietrza i fronty</a:t>
          </a:r>
          <a:endParaRPr lang="pl-PL" sz="2200" kern="1200" dirty="0"/>
        </a:p>
      </dsp:txBody>
      <dsp:txXfrm rot="-5400000">
        <a:off x="381137" y="3891781"/>
        <a:ext cx="6610026" cy="319358"/>
      </dsp:txXfrm>
    </dsp:sp>
    <dsp:sp modelId="{57EB17A1-75FF-4F9F-91BD-7A75CB608239}">
      <dsp:nvSpPr>
        <dsp:cNvPr id="0" name=""/>
        <dsp:cNvSpPr/>
      </dsp:nvSpPr>
      <dsp:spPr>
        <a:xfrm rot="5400000">
          <a:off x="-81672" y="4448569"/>
          <a:ext cx="544480" cy="381136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6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.</a:t>
          </a:r>
          <a:endParaRPr lang="pl-PL" sz="1100" kern="1200" dirty="0"/>
        </a:p>
      </dsp:txBody>
      <dsp:txXfrm rot="-5400000">
        <a:off x="0" y="4557465"/>
        <a:ext cx="381136" cy="163344"/>
      </dsp:txXfrm>
    </dsp:sp>
    <dsp:sp modelId="{CD0C1D4D-B320-4999-AE12-011FC96977E8}">
      <dsp:nvSpPr>
        <dsp:cNvPr id="0" name=""/>
        <dsp:cNvSpPr/>
      </dsp:nvSpPr>
      <dsp:spPr>
        <a:xfrm rot="5400000">
          <a:off x="3517832" y="1230201"/>
          <a:ext cx="353912" cy="66273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Układy ciśnienia</a:t>
          </a:r>
          <a:endParaRPr lang="pl-PL" sz="2200" kern="1200" dirty="0"/>
        </a:p>
      </dsp:txBody>
      <dsp:txXfrm rot="-5400000">
        <a:off x="381137" y="4384174"/>
        <a:ext cx="6610026" cy="3193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C8D1E-C721-4AF3-93A6-B44EB92F0299}">
      <dsp:nvSpPr>
        <dsp:cNvPr id="0" name=""/>
        <dsp:cNvSpPr/>
      </dsp:nvSpPr>
      <dsp:spPr>
        <a:xfrm>
          <a:off x="1091207" y="2504895"/>
          <a:ext cx="365360" cy="15925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680" y="0"/>
              </a:lnTo>
              <a:lnTo>
                <a:pt x="182680" y="1592571"/>
              </a:lnTo>
              <a:lnTo>
                <a:pt x="365360" y="1592571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600" kern="1200"/>
        </a:p>
      </dsp:txBody>
      <dsp:txXfrm>
        <a:off x="1233038" y="3260332"/>
        <a:ext cx="81697" cy="81697"/>
      </dsp:txXfrm>
    </dsp:sp>
    <dsp:sp modelId="{D66C07A1-D8D9-4EC7-A6D0-C1D3B3BBA8E0}">
      <dsp:nvSpPr>
        <dsp:cNvPr id="0" name=""/>
        <dsp:cNvSpPr/>
      </dsp:nvSpPr>
      <dsp:spPr>
        <a:xfrm>
          <a:off x="1091207" y="2504895"/>
          <a:ext cx="352080" cy="4862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6040" y="0"/>
              </a:lnTo>
              <a:lnTo>
                <a:pt x="176040" y="486223"/>
              </a:lnTo>
              <a:lnTo>
                <a:pt x="352080" y="48622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1252239" y="2732999"/>
        <a:ext cx="30015" cy="30015"/>
      </dsp:txXfrm>
    </dsp:sp>
    <dsp:sp modelId="{F3DA5410-158E-4FEF-8741-7FA63219E268}">
      <dsp:nvSpPr>
        <dsp:cNvPr id="0" name=""/>
        <dsp:cNvSpPr/>
      </dsp:nvSpPr>
      <dsp:spPr>
        <a:xfrm>
          <a:off x="1091207" y="2036278"/>
          <a:ext cx="343194" cy="468616"/>
        </a:xfrm>
        <a:custGeom>
          <a:avLst/>
          <a:gdLst/>
          <a:ahLst/>
          <a:cxnLst/>
          <a:rect l="0" t="0" r="0" b="0"/>
          <a:pathLst>
            <a:path>
              <a:moveTo>
                <a:pt x="0" y="468616"/>
              </a:moveTo>
              <a:lnTo>
                <a:pt x="171597" y="468616"/>
              </a:lnTo>
              <a:lnTo>
                <a:pt x="171597" y="0"/>
              </a:lnTo>
              <a:lnTo>
                <a:pt x="343194" y="0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1248283" y="2256065"/>
        <a:ext cx="29042" cy="29042"/>
      </dsp:txXfrm>
    </dsp:sp>
    <dsp:sp modelId="{E771A911-2366-49E0-A2D0-E30C51FC6B67}">
      <dsp:nvSpPr>
        <dsp:cNvPr id="0" name=""/>
        <dsp:cNvSpPr/>
      </dsp:nvSpPr>
      <dsp:spPr>
        <a:xfrm>
          <a:off x="1091207" y="1130893"/>
          <a:ext cx="393693" cy="1374001"/>
        </a:xfrm>
        <a:custGeom>
          <a:avLst/>
          <a:gdLst/>
          <a:ahLst/>
          <a:cxnLst/>
          <a:rect l="0" t="0" r="0" b="0"/>
          <a:pathLst>
            <a:path>
              <a:moveTo>
                <a:pt x="0" y="1374001"/>
              </a:moveTo>
              <a:lnTo>
                <a:pt x="196846" y="1374001"/>
              </a:lnTo>
              <a:lnTo>
                <a:pt x="196846" y="0"/>
              </a:lnTo>
              <a:lnTo>
                <a:pt x="393693" y="0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1252322" y="1782162"/>
        <a:ext cx="71464" cy="71464"/>
      </dsp:txXfrm>
    </dsp:sp>
    <dsp:sp modelId="{0A701423-117A-4569-A991-3CD2E1C0FBF1}">
      <dsp:nvSpPr>
        <dsp:cNvPr id="0" name=""/>
        <dsp:cNvSpPr/>
      </dsp:nvSpPr>
      <dsp:spPr>
        <a:xfrm rot="16200000">
          <a:off x="-1441584" y="1959291"/>
          <a:ext cx="3974377" cy="1091207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INFORMACJE POGODOWE</a:t>
          </a:r>
          <a:endParaRPr lang="pl-PL" sz="3800" b="1" i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-1441584" y="1959291"/>
        <a:ext cx="3974377" cy="1091207"/>
      </dsp:txXfrm>
    </dsp:sp>
    <dsp:sp modelId="{3C44AC9F-CA0A-4265-96B5-4C48D4517019}">
      <dsp:nvSpPr>
        <dsp:cNvPr id="0" name=""/>
        <dsp:cNvSpPr/>
      </dsp:nvSpPr>
      <dsp:spPr>
        <a:xfrm>
          <a:off x="1484901" y="739292"/>
          <a:ext cx="6283739" cy="78320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5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solidFill>
                <a:schemeClr val="bg1"/>
              </a:solidFill>
              <a:latin typeface="Arial Black" pitchFamily="34" charset="0"/>
            </a:rPr>
            <a:t>Raporty powierzchniowe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b="1" kern="1200" dirty="0" smtClean="0"/>
            <a:t> tworzone przez stacje raportujące na lotniskach w cyklach 1 lub 3 godzinnych. Przekazywane także przez kapitanów okrętów.</a:t>
          </a:r>
          <a:endParaRPr lang="pl-PL" sz="1100" b="1" kern="1200" dirty="0"/>
        </a:p>
      </dsp:txBody>
      <dsp:txXfrm>
        <a:off x="1484901" y="739292"/>
        <a:ext cx="6283739" cy="783203"/>
      </dsp:txXfrm>
    </dsp:sp>
    <dsp:sp modelId="{81E18826-216E-4F68-AD24-1AF128B6BAC6}">
      <dsp:nvSpPr>
        <dsp:cNvPr id="0" name=""/>
        <dsp:cNvSpPr/>
      </dsp:nvSpPr>
      <dsp:spPr>
        <a:xfrm>
          <a:off x="1434402" y="1644676"/>
          <a:ext cx="6283739" cy="78320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5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solidFill>
                <a:schemeClr val="bg1"/>
              </a:solidFill>
              <a:latin typeface="Arial Black" pitchFamily="34" charset="0"/>
            </a:rPr>
            <a:t>Dane w wyższych warstw atmosfery: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solidFill>
                <a:schemeClr val="bg1"/>
              </a:solidFill>
            </a:rPr>
            <a:t> </a:t>
          </a:r>
          <a:r>
            <a:rPr lang="pl-PL" sz="1100" b="1" kern="1200" dirty="0" smtClean="0"/>
            <a:t>przekazywane przez radiosondy podwieszone pod balonami na </a:t>
          </a:r>
          <a:r>
            <a:rPr lang="pl-PL" sz="1100" b="1" kern="1200" dirty="0" smtClean="0"/>
            <a:t>wys. </a:t>
          </a:r>
          <a:r>
            <a:rPr lang="pl-PL" sz="1100" b="1" kern="1200" dirty="0" smtClean="0"/>
            <a:t>ok 30 km. Uzupełniane przez kapitanów samolotów. </a:t>
          </a:r>
          <a:endParaRPr lang="pl-PL" sz="1100" b="1" kern="1200" dirty="0"/>
        </a:p>
      </dsp:txBody>
      <dsp:txXfrm>
        <a:off x="1434402" y="1644676"/>
        <a:ext cx="6283739" cy="783203"/>
      </dsp:txXfrm>
    </dsp:sp>
    <dsp:sp modelId="{795C2DC3-6644-4B65-9D50-A375865C96AF}">
      <dsp:nvSpPr>
        <dsp:cNvPr id="0" name=""/>
        <dsp:cNvSpPr/>
      </dsp:nvSpPr>
      <dsp:spPr>
        <a:xfrm>
          <a:off x="1443287" y="2599517"/>
          <a:ext cx="6283739" cy="78320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5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solidFill>
                <a:schemeClr val="bg1"/>
              </a:solidFill>
              <a:latin typeface="Arial Black" pitchFamily="34" charset="0"/>
            </a:rPr>
            <a:t>Radio i sateli</a:t>
          </a:r>
          <a:r>
            <a:rPr lang="pl-PL" sz="1200" b="1" kern="1200" dirty="0" smtClean="0">
              <a:solidFill>
                <a:schemeClr val="bg1"/>
              </a:solidFill>
              <a:latin typeface="Arial Black" pitchFamily="34" charset="0"/>
            </a:rPr>
            <a:t>ta: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b="1" kern="1200" dirty="0" smtClean="0"/>
            <a:t>naziemne stacje radarowe przekazują dane o przemieszczających się obszarach opadów.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b="1" kern="1200" dirty="0" smtClean="0"/>
            <a:t>Satelity dostarczają raporty wizualne o przemieszczających się chmurach.</a:t>
          </a:r>
          <a:endParaRPr lang="pl-PL" sz="1100" b="1" kern="1200" dirty="0"/>
        </a:p>
      </dsp:txBody>
      <dsp:txXfrm>
        <a:off x="1443287" y="2599517"/>
        <a:ext cx="6283739" cy="783203"/>
      </dsp:txXfrm>
    </dsp:sp>
    <dsp:sp modelId="{7A1F418C-A0AE-45E4-A879-C4323FA55067}">
      <dsp:nvSpPr>
        <dsp:cNvPr id="0" name=""/>
        <dsp:cNvSpPr/>
      </dsp:nvSpPr>
      <dsp:spPr>
        <a:xfrm>
          <a:off x="1456567" y="3531627"/>
          <a:ext cx="6283759" cy="113167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5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solidFill>
                <a:schemeClr val="bg1"/>
              </a:solidFill>
              <a:latin typeface="Arial Black" pitchFamily="34" charset="0"/>
            </a:rPr>
            <a:t>Łączność</a:t>
          </a:r>
          <a:r>
            <a:rPr lang="pl-PL" sz="1400" b="1" kern="1200" dirty="0" smtClean="0">
              <a:latin typeface="Arial Black" pitchFamily="34" charset="0"/>
            </a:rPr>
            <a:t>: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/>
            <a:t>za pomocą dalekopisów i faksów odbywa się światowa wymiana </a:t>
          </a:r>
          <a:r>
            <a:rPr lang="pl-PL" sz="1200" b="1" kern="1200" dirty="0" err="1" smtClean="0"/>
            <a:t>raporótw</a:t>
          </a:r>
          <a:r>
            <a:rPr lang="pl-PL" sz="1200" b="1" kern="1200" dirty="0" smtClean="0"/>
            <a:t> pogodowych </a:t>
          </a:r>
          <a:r>
            <a:rPr lang="pl-PL" sz="1400" b="1" kern="1200" dirty="0" smtClean="0">
              <a:solidFill>
                <a:srgbClr val="FFFF00"/>
              </a:solidFill>
            </a:rPr>
            <a:t>AFTN</a:t>
          </a:r>
          <a:r>
            <a:rPr lang="pl-PL" sz="1200" b="1" kern="1200" dirty="0" smtClean="0"/>
            <a:t> </a:t>
          </a:r>
          <a:r>
            <a:rPr lang="pl-PL" sz="1200" b="1" kern="1200" dirty="0" err="1" smtClean="0"/>
            <a:t>Aeronautical</a:t>
          </a:r>
          <a:r>
            <a:rPr lang="pl-PL" sz="1200" b="1" kern="1200" dirty="0" smtClean="0"/>
            <a:t> </a:t>
          </a:r>
          <a:r>
            <a:rPr lang="pl-PL" sz="1200" b="1" kern="1200" dirty="0" err="1" smtClean="0"/>
            <a:t>Fixed</a:t>
          </a:r>
          <a:r>
            <a:rPr lang="pl-PL" sz="1200" b="1" kern="1200" dirty="0" smtClean="0"/>
            <a:t> </a:t>
          </a:r>
          <a:r>
            <a:rPr lang="pl-PL" sz="1200" b="1" kern="1200" dirty="0" err="1" smtClean="0"/>
            <a:t>Telecommunication</a:t>
          </a:r>
          <a:r>
            <a:rPr lang="pl-PL" sz="1200" b="1" kern="1200" dirty="0" smtClean="0"/>
            <a:t> Network,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solidFill>
                <a:srgbClr val="FFFF00"/>
              </a:solidFill>
            </a:rPr>
            <a:t>SYNOP</a:t>
          </a:r>
          <a:r>
            <a:rPr lang="pl-PL" sz="1200" b="1" kern="1200" dirty="0" smtClean="0"/>
            <a:t> </a:t>
          </a:r>
          <a:r>
            <a:rPr lang="pl-PL" sz="1200" b="1" kern="1200" dirty="0" err="1" smtClean="0"/>
            <a:t>surface</a:t>
          </a:r>
          <a:r>
            <a:rPr lang="pl-PL" sz="1200" b="1" kern="1200" dirty="0" smtClean="0"/>
            <a:t> </a:t>
          </a:r>
          <a:r>
            <a:rPr lang="pl-PL" sz="1200" b="1" kern="1200" dirty="0" err="1" smtClean="0"/>
            <a:t>synoptic</a:t>
          </a:r>
          <a:r>
            <a:rPr lang="pl-PL" sz="1200" b="1" kern="1200" dirty="0" smtClean="0"/>
            <a:t> </a:t>
          </a:r>
          <a:r>
            <a:rPr lang="pl-PL" sz="1200" b="1" kern="1200" dirty="0" err="1" smtClean="0"/>
            <a:t>observations</a:t>
          </a:r>
          <a:endParaRPr lang="pl-PL" sz="1200" b="1" kern="1200" dirty="0"/>
        </a:p>
      </dsp:txBody>
      <dsp:txXfrm>
        <a:off x="1456567" y="3531627"/>
        <a:ext cx="6283759" cy="11316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88790-17E4-48CB-99E0-C3E84CB9D50C}">
      <dsp:nvSpPr>
        <dsp:cNvPr id="0" name=""/>
        <dsp:cNvSpPr/>
      </dsp:nvSpPr>
      <dsp:spPr>
        <a:xfrm>
          <a:off x="347798" y="3744"/>
          <a:ext cx="3828155" cy="11353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700" b="1" kern="1200" dirty="0" smtClean="0"/>
            <a:t>RODZAJE CIŚNIENIA</a:t>
          </a:r>
          <a:endParaRPr lang="pl-PL" sz="3700" b="1" kern="1200" dirty="0"/>
        </a:p>
      </dsp:txBody>
      <dsp:txXfrm>
        <a:off x="381052" y="36998"/>
        <a:ext cx="3761647" cy="1068883"/>
      </dsp:txXfrm>
    </dsp:sp>
    <dsp:sp modelId="{DA41DCC4-32E6-4689-8158-10A647A3CF64}">
      <dsp:nvSpPr>
        <dsp:cNvPr id="0" name=""/>
        <dsp:cNvSpPr/>
      </dsp:nvSpPr>
      <dsp:spPr>
        <a:xfrm>
          <a:off x="730613" y="1139136"/>
          <a:ext cx="382815" cy="8515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543"/>
              </a:lnTo>
              <a:lnTo>
                <a:pt x="382815" y="85154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4BC9B-0658-48B7-A9C0-160417290C8A}">
      <dsp:nvSpPr>
        <dsp:cNvPr id="0" name=""/>
        <dsp:cNvSpPr/>
      </dsp:nvSpPr>
      <dsp:spPr>
        <a:xfrm>
          <a:off x="1113429" y="1422984"/>
          <a:ext cx="5962260" cy="11353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QFE</a:t>
          </a:r>
          <a:r>
            <a:rPr lang="pl-PL" sz="2600" b="1" kern="1200" dirty="0" smtClean="0">
              <a:latin typeface="Arial Black" pitchFamily="34" charset="0"/>
            </a:rPr>
            <a:t>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Ciśnienie lokalne na poziomie lotniska</a:t>
          </a:r>
          <a:endParaRPr lang="pl-PL" sz="2000" b="1" kern="1200" dirty="0"/>
        </a:p>
      </dsp:txBody>
      <dsp:txXfrm>
        <a:off x="1146683" y="1456238"/>
        <a:ext cx="5895752" cy="1068883"/>
      </dsp:txXfrm>
    </dsp:sp>
    <dsp:sp modelId="{A410729F-6685-4938-A454-CC5E2C320F2A}">
      <dsp:nvSpPr>
        <dsp:cNvPr id="0" name=""/>
        <dsp:cNvSpPr/>
      </dsp:nvSpPr>
      <dsp:spPr>
        <a:xfrm>
          <a:off x="730613" y="1139136"/>
          <a:ext cx="382815" cy="2270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0783"/>
              </a:lnTo>
              <a:lnTo>
                <a:pt x="382815" y="227078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E5395-BDBE-4F61-8D21-DB0DF5C8FAAA}">
      <dsp:nvSpPr>
        <dsp:cNvPr id="0" name=""/>
        <dsp:cNvSpPr/>
      </dsp:nvSpPr>
      <dsp:spPr>
        <a:xfrm>
          <a:off x="1113429" y="2842223"/>
          <a:ext cx="5962260" cy="11353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0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QNH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Ciśnienie lokalne sprowadzone do poziomu morza</a:t>
          </a:r>
          <a:endParaRPr lang="pl-PL" sz="1800" kern="1200" dirty="0"/>
        </a:p>
      </dsp:txBody>
      <dsp:txXfrm>
        <a:off x="1146683" y="2875477"/>
        <a:ext cx="5895752" cy="1068883"/>
      </dsp:txXfrm>
    </dsp:sp>
    <dsp:sp modelId="{007B19CB-D580-4AD9-9CFC-CCE13CE0F12D}">
      <dsp:nvSpPr>
        <dsp:cNvPr id="0" name=""/>
        <dsp:cNvSpPr/>
      </dsp:nvSpPr>
      <dsp:spPr>
        <a:xfrm>
          <a:off x="730613" y="1139136"/>
          <a:ext cx="382815" cy="3690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0023"/>
              </a:lnTo>
              <a:lnTo>
                <a:pt x="382815" y="369002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38AB4-2C8E-40BF-A2D5-5C40F71B392A}">
      <dsp:nvSpPr>
        <dsp:cNvPr id="0" name=""/>
        <dsp:cNvSpPr/>
      </dsp:nvSpPr>
      <dsp:spPr>
        <a:xfrm>
          <a:off x="1113429" y="4261463"/>
          <a:ext cx="6027604" cy="11353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QNE</a:t>
          </a:r>
          <a:r>
            <a:rPr lang="pl-PL" sz="2600" b="1" kern="1200" dirty="0" smtClean="0">
              <a:solidFill>
                <a:schemeClr val="accent5">
                  <a:lumMod val="75000"/>
                </a:schemeClr>
              </a:solidFill>
            </a:rPr>
            <a:t>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Ciśnienie standardowe </a:t>
          </a:r>
          <a:r>
            <a:rPr lang="pl-PL" sz="2400" b="1" kern="1200" dirty="0" smtClean="0">
              <a:solidFill>
                <a:srgbClr val="FF0000"/>
              </a:solidFill>
            </a:rPr>
            <a:t>1013,25 </a:t>
          </a:r>
          <a:r>
            <a:rPr lang="pl-PL" sz="2400" b="1" kern="1200" dirty="0" err="1" smtClean="0">
              <a:solidFill>
                <a:srgbClr val="FF0000"/>
              </a:solidFill>
            </a:rPr>
            <a:t>hPa</a:t>
          </a:r>
          <a:r>
            <a:rPr lang="pl-PL" sz="2800" b="1" kern="1200" dirty="0" smtClean="0">
              <a:solidFill>
                <a:srgbClr val="FF0000"/>
              </a:solidFill>
            </a:rPr>
            <a:t>  </a:t>
          </a:r>
          <a:endParaRPr lang="pl-PL" sz="2400" kern="1200" dirty="0">
            <a:solidFill>
              <a:srgbClr val="FF0000"/>
            </a:solidFill>
          </a:endParaRPr>
        </a:p>
      </dsp:txBody>
      <dsp:txXfrm>
        <a:off x="1146683" y="4294717"/>
        <a:ext cx="5961096" cy="10688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88790-17E4-48CB-99E0-C3E84CB9D50C}">
      <dsp:nvSpPr>
        <dsp:cNvPr id="0" name=""/>
        <dsp:cNvSpPr/>
      </dsp:nvSpPr>
      <dsp:spPr>
        <a:xfrm>
          <a:off x="124490" y="0"/>
          <a:ext cx="3064468" cy="908890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 dirty="0" smtClean="0"/>
            <a:t>Skale pomiaru</a:t>
          </a:r>
          <a:endParaRPr lang="pl-PL" sz="3300" b="1" kern="1200" dirty="0"/>
        </a:p>
      </dsp:txBody>
      <dsp:txXfrm>
        <a:off x="151110" y="26620"/>
        <a:ext cx="3011228" cy="855650"/>
      </dsp:txXfrm>
    </dsp:sp>
    <dsp:sp modelId="{DA41DCC4-32E6-4689-8158-10A647A3CF64}">
      <dsp:nvSpPr>
        <dsp:cNvPr id="0" name=""/>
        <dsp:cNvSpPr/>
      </dsp:nvSpPr>
      <dsp:spPr>
        <a:xfrm>
          <a:off x="430936" y="908890"/>
          <a:ext cx="249168" cy="683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3293"/>
              </a:lnTo>
              <a:lnTo>
                <a:pt x="249168" y="68329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4BC9B-0658-48B7-A9C0-160417290C8A}">
      <dsp:nvSpPr>
        <dsp:cNvPr id="0" name=""/>
        <dsp:cNvSpPr/>
      </dsp:nvSpPr>
      <dsp:spPr>
        <a:xfrm>
          <a:off x="680105" y="1137738"/>
          <a:ext cx="6383520" cy="908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Fahrenheita  (F)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Punkt zamarzania wynosi 32 stopnie, wrzenia 212 stopni</a:t>
          </a:r>
          <a:endParaRPr lang="pl-PL" sz="1600" b="1" kern="1200" dirty="0"/>
        </a:p>
      </dsp:txBody>
      <dsp:txXfrm>
        <a:off x="706725" y="1164358"/>
        <a:ext cx="6330280" cy="855650"/>
      </dsp:txXfrm>
    </dsp:sp>
    <dsp:sp modelId="{A410729F-6685-4938-A454-CC5E2C320F2A}">
      <dsp:nvSpPr>
        <dsp:cNvPr id="0" name=""/>
        <dsp:cNvSpPr/>
      </dsp:nvSpPr>
      <dsp:spPr>
        <a:xfrm>
          <a:off x="430936" y="908890"/>
          <a:ext cx="249168" cy="1819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9406"/>
              </a:lnTo>
              <a:lnTo>
                <a:pt x="249168" y="18194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E5395-BDBE-4F61-8D21-DB0DF5C8FAAA}">
      <dsp:nvSpPr>
        <dsp:cNvPr id="0" name=""/>
        <dsp:cNvSpPr/>
      </dsp:nvSpPr>
      <dsp:spPr>
        <a:xfrm>
          <a:off x="680105" y="2273851"/>
          <a:ext cx="6383520" cy="908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72607"/>
              <a:satOff val="-24924"/>
              <a:lumOff val="-6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0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Kelvina (K)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Punkt zamarzania wynosi 273stopnie</a:t>
          </a:r>
          <a:endParaRPr lang="pl-PL" sz="1800" kern="1200" dirty="0"/>
        </a:p>
      </dsp:txBody>
      <dsp:txXfrm>
        <a:off x="706725" y="2300471"/>
        <a:ext cx="6330280" cy="855650"/>
      </dsp:txXfrm>
    </dsp:sp>
    <dsp:sp modelId="{007B19CB-D580-4AD9-9CFC-CCE13CE0F12D}">
      <dsp:nvSpPr>
        <dsp:cNvPr id="0" name=""/>
        <dsp:cNvSpPr/>
      </dsp:nvSpPr>
      <dsp:spPr>
        <a:xfrm>
          <a:off x="430936" y="908890"/>
          <a:ext cx="249168" cy="2955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5518"/>
              </a:lnTo>
              <a:lnTo>
                <a:pt x="249168" y="295551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38AB4-2C8E-40BF-A2D5-5C40F71B392A}">
      <dsp:nvSpPr>
        <dsp:cNvPr id="0" name=""/>
        <dsp:cNvSpPr/>
      </dsp:nvSpPr>
      <dsp:spPr>
        <a:xfrm>
          <a:off x="680105" y="3409963"/>
          <a:ext cx="6453482" cy="908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545213"/>
              <a:satOff val="-49847"/>
              <a:lumOff val="-131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 err="1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Celcjusza</a:t>
          </a:r>
          <a:r>
            <a:rPr lang="pl-PL" sz="2600" b="1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 (C)</a:t>
          </a:r>
          <a:r>
            <a:rPr lang="pl-PL" sz="2600" b="1" kern="1200" dirty="0" smtClean="0">
              <a:solidFill>
                <a:schemeClr val="accent5">
                  <a:lumMod val="75000"/>
                </a:schemeClr>
              </a:solidFill>
            </a:rPr>
            <a:t>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Ciśnienie standardowe </a:t>
          </a:r>
          <a:r>
            <a:rPr lang="pl-PL" sz="2400" b="1" kern="1200" dirty="0" smtClean="0"/>
            <a:t>1013,25 </a:t>
          </a:r>
          <a:r>
            <a:rPr lang="pl-PL" sz="2400" b="1" kern="1200" dirty="0" err="1" smtClean="0"/>
            <a:t>hPa</a:t>
          </a:r>
          <a:r>
            <a:rPr lang="pl-PL" sz="2800" b="1" kern="1200" dirty="0" smtClean="0"/>
            <a:t>  </a:t>
          </a:r>
          <a:endParaRPr lang="pl-PL" sz="2400" kern="1200" dirty="0"/>
        </a:p>
      </dsp:txBody>
      <dsp:txXfrm>
        <a:off x="706725" y="3436583"/>
        <a:ext cx="6400242" cy="8556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88790-17E4-48CB-99E0-C3E84CB9D50C}">
      <dsp:nvSpPr>
        <dsp:cNvPr id="0" name=""/>
        <dsp:cNvSpPr/>
      </dsp:nvSpPr>
      <dsp:spPr>
        <a:xfrm>
          <a:off x="63980" y="106400"/>
          <a:ext cx="3117814" cy="924712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b="1" kern="1200" dirty="0" smtClean="0"/>
            <a:t>TURBULENCJE</a:t>
          </a:r>
          <a:endParaRPr lang="pl-PL" sz="3100" b="1" kern="1200" dirty="0"/>
        </a:p>
      </dsp:txBody>
      <dsp:txXfrm>
        <a:off x="91064" y="133484"/>
        <a:ext cx="3063646" cy="870544"/>
      </dsp:txXfrm>
    </dsp:sp>
    <dsp:sp modelId="{DA41DCC4-32E6-4689-8158-10A647A3CF64}">
      <dsp:nvSpPr>
        <dsp:cNvPr id="0" name=""/>
        <dsp:cNvSpPr/>
      </dsp:nvSpPr>
      <dsp:spPr>
        <a:xfrm>
          <a:off x="375762" y="1031112"/>
          <a:ext cx="272311" cy="727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7387"/>
              </a:lnTo>
              <a:lnTo>
                <a:pt x="272311" y="72738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4BC9B-0658-48B7-A9C0-160417290C8A}">
      <dsp:nvSpPr>
        <dsp:cNvPr id="0" name=""/>
        <dsp:cNvSpPr/>
      </dsp:nvSpPr>
      <dsp:spPr>
        <a:xfrm>
          <a:off x="648073" y="1296144"/>
          <a:ext cx="6494645" cy="9247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TERMICZNE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Zmiany temperatury powodują ruchy konwekcyjne mas powietrza powodując zakłócenia przepływu wiatrów</a:t>
          </a:r>
          <a:endParaRPr lang="pl-PL" sz="1600" b="1" kern="1200" dirty="0"/>
        </a:p>
      </dsp:txBody>
      <dsp:txXfrm>
        <a:off x="675157" y="1323228"/>
        <a:ext cx="6440477" cy="870544"/>
      </dsp:txXfrm>
    </dsp:sp>
    <dsp:sp modelId="{A410729F-6685-4938-A454-CC5E2C320F2A}">
      <dsp:nvSpPr>
        <dsp:cNvPr id="0" name=""/>
        <dsp:cNvSpPr/>
      </dsp:nvSpPr>
      <dsp:spPr>
        <a:xfrm>
          <a:off x="375762" y="1031112"/>
          <a:ext cx="253506" cy="1851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1088"/>
              </a:lnTo>
              <a:lnTo>
                <a:pt x="253506" y="185108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E5395-BDBE-4F61-8D21-DB0DF5C8FAAA}">
      <dsp:nvSpPr>
        <dsp:cNvPr id="0" name=""/>
        <dsp:cNvSpPr/>
      </dsp:nvSpPr>
      <dsp:spPr>
        <a:xfrm>
          <a:off x="629268" y="2419845"/>
          <a:ext cx="6494645" cy="9247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72607"/>
              <a:satOff val="-24924"/>
              <a:lumOff val="-6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MECHANICZNE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Wiatry wiejące w okolicach przeszkód terenowych są zmuszane do unoszenia i opadania (Gibraltar)</a:t>
          </a:r>
          <a:endParaRPr lang="pl-PL" sz="1400" kern="1200" dirty="0"/>
        </a:p>
      </dsp:txBody>
      <dsp:txXfrm>
        <a:off x="656352" y="2446929"/>
        <a:ext cx="6440477" cy="870544"/>
      </dsp:txXfrm>
    </dsp:sp>
    <dsp:sp modelId="{007B19CB-D580-4AD9-9CFC-CCE13CE0F12D}">
      <dsp:nvSpPr>
        <dsp:cNvPr id="0" name=""/>
        <dsp:cNvSpPr/>
      </dsp:nvSpPr>
      <dsp:spPr>
        <a:xfrm>
          <a:off x="375762" y="1031112"/>
          <a:ext cx="253506" cy="30069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6978"/>
              </a:lnTo>
              <a:lnTo>
                <a:pt x="253506" y="300697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38AB4-2C8E-40BF-A2D5-5C40F71B392A}">
      <dsp:nvSpPr>
        <dsp:cNvPr id="0" name=""/>
        <dsp:cNvSpPr/>
      </dsp:nvSpPr>
      <dsp:spPr>
        <a:xfrm>
          <a:off x="629268" y="3575735"/>
          <a:ext cx="6565825" cy="9247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545213"/>
              <a:satOff val="-49847"/>
              <a:lumOff val="-131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W CHMURACH</a:t>
          </a:r>
          <a:r>
            <a:rPr lang="pl-PL" sz="2000" b="1" kern="1200" dirty="0" smtClean="0">
              <a:solidFill>
                <a:schemeClr val="accent5">
                  <a:lumMod val="75000"/>
                </a:schemeClr>
              </a:solidFill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Powietrze w chmurach opada zgodnie z siłą grawitacji pociągając inne masy powietrza</a:t>
          </a:r>
          <a:endParaRPr lang="pl-PL" sz="1800" kern="1200" dirty="0"/>
        </a:p>
      </dsp:txBody>
      <dsp:txXfrm>
        <a:off x="656352" y="3602819"/>
        <a:ext cx="6511657" cy="8705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1B5FC-A36C-442F-AE19-5B28B3169AC3}">
      <dsp:nvSpPr>
        <dsp:cNvPr id="0" name=""/>
        <dsp:cNvSpPr/>
      </dsp:nvSpPr>
      <dsp:spPr>
        <a:xfrm>
          <a:off x="432042" y="0"/>
          <a:ext cx="3140967" cy="3140967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BF3941-8C46-4814-A32C-B734C5E041DA}">
      <dsp:nvSpPr>
        <dsp:cNvPr id="0" name=""/>
        <dsp:cNvSpPr/>
      </dsp:nvSpPr>
      <dsp:spPr>
        <a:xfrm>
          <a:off x="713230" y="343290"/>
          <a:ext cx="5774339" cy="743526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 </a:t>
          </a:r>
          <a:r>
            <a:rPr lang="pl-PL" sz="16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LIGHT</a:t>
          </a:r>
          <a:r>
            <a:rPr lang="pl-PL" sz="1600" kern="1200" dirty="0" smtClean="0"/>
            <a:t> – niewielkie zmiany wysokości i przechylenia samolotu odczuwane jako rytmiczne podskoki</a:t>
          </a:r>
          <a:endParaRPr lang="pl-PL" sz="1600" kern="1200" dirty="0"/>
        </a:p>
      </dsp:txBody>
      <dsp:txXfrm>
        <a:off x="749526" y="379586"/>
        <a:ext cx="5701747" cy="670934"/>
      </dsp:txXfrm>
    </dsp:sp>
    <dsp:sp modelId="{ED0EB8E9-4CFA-4CD6-8B8B-859CEEE141E6}">
      <dsp:nvSpPr>
        <dsp:cNvPr id="0" name=""/>
        <dsp:cNvSpPr/>
      </dsp:nvSpPr>
      <dsp:spPr>
        <a:xfrm>
          <a:off x="713230" y="1179757"/>
          <a:ext cx="5774339" cy="743526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MODERATE</a:t>
          </a:r>
          <a:r>
            <a:rPr lang="pl-PL" sz="1500" kern="1200" dirty="0" smtClean="0"/>
            <a:t> – oscylacja prędkości 15-25 </a:t>
          </a:r>
          <a:r>
            <a:rPr lang="pl-PL" sz="1500" kern="1200" dirty="0" err="1" smtClean="0"/>
            <a:t>kts</a:t>
          </a:r>
          <a:r>
            <a:rPr lang="pl-PL" sz="1500" kern="1200" dirty="0" smtClean="0"/>
            <a:t>, odczuwana jako intensywne podskoki</a:t>
          </a:r>
          <a:endParaRPr lang="pl-PL" sz="1500" kern="1200" dirty="0"/>
        </a:p>
      </dsp:txBody>
      <dsp:txXfrm>
        <a:off x="749526" y="1216053"/>
        <a:ext cx="5701747" cy="670934"/>
      </dsp:txXfrm>
    </dsp:sp>
    <dsp:sp modelId="{8E74EBD2-EB0F-49FB-8A7A-C88E59B156CA}">
      <dsp:nvSpPr>
        <dsp:cNvPr id="0" name=""/>
        <dsp:cNvSpPr/>
      </dsp:nvSpPr>
      <dsp:spPr>
        <a:xfrm>
          <a:off x="713230" y="2016224"/>
          <a:ext cx="5774339" cy="743526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1" kern="1200" dirty="0" smtClean="0"/>
            <a:t> </a:t>
          </a:r>
          <a:r>
            <a:rPr lang="pl-PL" sz="15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SEVERE</a:t>
          </a:r>
          <a:r>
            <a:rPr lang="pl-PL" sz="1500" kern="1200" dirty="0" smtClean="0"/>
            <a:t> – gwałtowne zmiany wysokości 25 </a:t>
          </a:r>
          <a:r>
            <a:rPr lang="pl-PL" sz="1500" kern="1200" dirty="0" err="1" smtClean="0"/>
            <a:t>kts</a:t>
          </a:r>
          <a:r>
            <a:rPr lang="pl-PL" sz="1500" kern="1200" dirty="0" smtClean="0"/>
            <a:t> &lt;, można stracić kontrole nad samolotem.</a:t>
          </a:r>
          <a:endParaRPr lang="pl-PL" sz="1500" kern="1200" dirty="0"/>
        </a:p>
      </dsp:txBody>
      <dsp:txXfrm>
        <a:off x="749526" y="2052520"/>
        <a:ext cx="5701747" cy="6709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88790-17E4-48CB-99E0-C3E84CB9D50C}">
      <dsp:nvSpPr>
        <dsp:cNvPr id="0" name=""/>
        <dsp:cNvSpPr/>
      </dsp:nvSpPr>
      <dsp:spPr>
        <a:xfrm>
          <a:off x="773746" y="14"/>
          <a:ext cx="2871234" cy="851578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>
          <a:bevelT w="25400" h="53975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000" b="1" kern="1200" dirty="0" smtClean="0"/>
            <a:t>WIDZIALNOŚĆ</a:t>
          </a:r>
          <a:endParaRPr lang="pl-PL" sz="3000" b="1" kern="1200" dirty="0"/>
        </a:p>
      </dsp:txBody>
      <dsp:txXfrm>
        <a:off x="798688" y="24956"/>
        <a:ext cx="2821350" cy="801694"/>
      </dsp:txXfrm>
    </dsp:sp>
    <dsp:sp modelId="{DA41DCC4-32E6-4689-8158-10A647A3CF64}">
      <dsp:nvSpPr>
        <dsp:cNvPr id="0" name=""/>
        <dsp:cNvSpPr/>
      </dsp:nvSpPr>
      <dsp:spPr>
        <a:xfrm>
          <a:off x="1060869" y="851593"/>
          <a:ext cx="233456" cy="6402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217"/>
              </a:lnTo>
              <a:lnTo>
                <a:pt x="233456" y="64021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4BC9B-0658-48B7-A9C0-160417290C8A}">
      <dsp:nvSpPr>
        <dsp:cNvPr id="0" name=""/>
        <dsp:cNvSpPr/>
      </dsp:nvSpPr>
      <dsp:spPr>
        <a:xfrm>
          <a:off x="1294326" y="1066020"/>
          <a:ext cx="5981000" cy="851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Widzialność w locie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Widzialność horyzontalna na poziomie lotu</a:t>
          </a:r>
          <a:endParaRPr lang="pl-PL" sz="1600" b="1" kern="1200" dirty="0"/>
        </a:p>
      </dsp:txBody>
      <dsp:txXfrm>
        <a:off x="1319268" y="1090962"/>
        <a:ext cx="5931116" cy="801694"/>
      </dsp:txXfrm>
    </dsp:sp>
    <dsp:sp modelId="{A410729F-6685-4938-A454-CC5E2C320F2A}">
      <dsp:nvSpPr>
        <dsp:cNvPr id="0" name=""/>
        <dsp:cNvSpPr/>
      </dsp:nvSpPr>
      <dsp:spPr>
        <a:xfrm>
          <a:off x="1060869" y="851593"/>
          <a:ext cx="233456" cy="1704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4690"/>
              </a:lnTo>
              <a:lnTo>
                <a:pt x="233456" y="170469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E5395-BDBE-4F61-8D21-DB0DF5C8FAAA}">
      <dsp:nvSpPr>
        <dsp:cNvPr id="0" name=""/>
        <dsp:cNvSpPr/>
      </dsp:nvSpPr>
      <dsp:spPr>
        <a:xfrm>
          <a:off x="1294326" y="2130494"/>
          <a:ext cx="5981000" cy="851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81738"/>
              <a:satOff val="-16616"/>
              <a:lumOff val="-43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0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Widzialność skośna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Z powietrza na ziemię</a:t>
          </a:r>
          <a:endParaRPr lang="pl-PL" sz="1800" kern="1200" dirty="0"/>
        </a:p>
      </dsp:txBody>
      <dsp:txXfrm>
        <a:off x="1319268" y="2155436"/>
        <a:ext cx="5931116" cy="801694"/>
      </dsp:txXfrm>
    </dsp:sp>
    <dsp:sp modelId="{007B19CB-D580-4AD9-9CFC-CCE13CE0F12D}">
      <dsp:nvSpPr>
        <dsp:cNvPr id="0" name=""/>
        <dsp:cNvSpPr/>
      </dsp:nvSpPr>
      <dsp:spPr>
        <a:xfrm>
          <a:off x="1060869" y="851593"/>
          <a:ext cx="246033" cy="2752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2805"/>
              </a:lnTo>
              <a:lnTo>
                <a:pt x="246033" y="275280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38AB4-2C8E-40BF-A2D5-5C40F71B392A}">
      <dsp:nvSpPr>
        <dsp:cNvPr id="0" name=""/>
        <dsp:cNvSpPr/>
      </dsp:nvSpPr>
      <dsp:spPr>
        <a:xfrm>
          <a:off x="1306903" y="3178609"/>
          <a:ext cx="6046551" cy="851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63475"/>
              <a:satOff val="-33231"/>
              <a:lumOff val="-87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Raportowana przez stacje naziemne</a:t>
          </a:r>
          <a:r>
            <a:rPr lang="pl-PL" sz="2600" b="1" kern="1200" dirty="0" smtClean="0">
              <a:solidFill>
                <a:schemeClr val="accent5">
                  <a:lumMod val="75000"/>
                </a:schemeClr>
              </a:solidFill>
            </a:rPr>
            <a:t> </a:t>
          </a:r>
        </a:p>
      </dsp:txBody>
      <dsp:txXfrm>
        <a:off x="1331845" y="3203551"/>
        <a:ext cx="5996667" cy="801694"/>
      </dsp:txXfrm>
    </dsp:sp>
    <dsp:sp modelId="{F8FB96A2-0857-4413-8D8D-64D046B10D01}">
      <dsp:nvSpPr>
        <dsp:cNvPr id="0" name=""/>
        <dsp:cNvSpPr/>
      </dsp:nvSpPr>
      <dsp:spPr>
        <a:xfrm>
          <a:off x="1060869" y="851593"/>
          <a:ext cx="163273" cy="3750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0660"/>
              </a:lnTo>
              <a:lnTo>
                <a:pt x="163273" y="375066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CD5056-B16F-4B83-A0FE-29A0CD294A73}">
      <dsp:nvSpPr>
        <dsp:cNvPr id="0" name=""/>
        <dsp:cNvSpPr/>
      </dsp:nvSpPr>
      <dsp:spPr>
        <a:xfrm>
          <a:off x="1224143" y="4176464"/>
          <a:ext cx="6050489" cy="851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545213"/>
              <a:satOff val="-49847"/>
              <a:lumOff val="-131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</a:rPr>
            <a:t>Widzialność na ziemi</a:t>
          </a:r>
        </a:p>
      </dsp:txBody>
      <dsp:txXfrm>
        <a:off x="1249085" y="4201406"/>
        <a:ext cx="6000605" cy="801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05.02.2025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05.02.2025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05.02.2025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05.02.2025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05.02.2025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05.02.2025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05.02.2025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05.02.2025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05.02.2025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05.02.2025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05.02.2025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CD98C431-4A22-4BFB-9296-9897B774F499}" type="datetimeFigureOut">
              <a:rPr lang="pl-PL" smtClean="0"/>
              <a:t>05.02.2025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88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508" y="5167838"/>
            <a:ext cx="330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 smtClean="0">
                <a:solidFill>
                  <a:srgbClr val="FFFF00"/>
                </a:solidFill>
                <a:latin typeface="Arial Black" pitchFamily="34" charset="0"/>
              </a:rPr>
              <a:t>Meterologia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724128" y="6400155"/>
            <a:ext cx="2514600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1200" b="1" i="1" dirty="0">
                <a:solidFill>
                  <a:srgbClr val="FFFF00"/>
                </a:solidFill>
                <a:latin typeface="Arial Narrow" pitchFamily="34" charset="0"/>
              </a:rPr>
              <a:t>Zebrał i opracował : Maciej Belcarz</a:t>
            </a:r>
          </a:p>
        </p:txBody>
      </p:sp>
      <p:pic>
        <p:nvPicPr>
          <p:cNvPr id="10" name="Picture 10" descr="smoczek do joi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344" y="6346974"/>
            <a:ext cx="381000" cy="381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56" y="188640"/>
            <a:ext cx="3816345" cy="12439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</a:t>
            </a:r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lotniskowych </a:t>
            </a: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służb operacyjnych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5078884" y="4653136"/>
            <a:ext cx="4032448" cy="445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 smtClean="0">
                <a:solidFill>
                  <a:schemeClr val="tx1"/>
                </a:solidFill>
              </a:rPr>
              <a:t>Pracownia programów użytkowych</a:t>
            </a:r>
            <a:endParaRPr lang="en-US" sz="1800" b="1" i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0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315200" cy="722049"/>
          </a:xfrm>
        </p:spPr>
        <p:txBody>
          <a:bodyPr/>
          <a:lstStyle/>
          <a:p>
            <a:r>
              <a:rPr lang="pl-PL" b="1" dirty="0" smtClean="0"/>
              <a:t>Temperatura powietrza</a:t>
            </a:r>
            <a:endParaRPr lang="pl-PL" b="1" dirty="0"/>
          </a:p>
        </p:txBody>
      </p:sp>
      <p:sp>
        <p:nvSpPr>
          <p:cNvPr id="4" name="Prostokąt 3"/>
          <p:cNvSpPr/>
          <p:nvPr/>
        </p:nvSpPr>
        <p:spPr>
          <a:xfrm>
            <a:off x="611560" y="1124744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J</a:t>
            </a:r>
            <a:r>
              <a:rPr lang="pl-PL" dirty="0" smtClean="0"/>
              <a:t>edna </a:t>
            </a:r>
            <a:r>
              <a:rPr lang="pl-PL" dirty="0"/>
              <a:t>z podstawowych wielkości fizycznych </a:t>
            </a:r>
            <a:r>
              <a:rPr lang="pl-PL" dirty="0" smtClean="0"/>
              <a:t>w </a:t>
            </a:r>
            <a:r>
              <a:rPr lang="pl-PL" dirty="0"/>
              <a:t>termodynamice. Temperatura jest związana ze średnią energią kinetyczną ruchu i drgań wszystkich cząsteczek tworzących dany układ i jest miarą tej energii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65715824"/>
              </p:ext>
            </p:extLst>
          </p:nvPr>
        </p:nvGraphicFramePr>
        <p:xfrm>
          <a:off x="1475656" y="2132856"/>
          <a:ext cx="720080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1481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315200" cy="722049"/>
          </a:xfrm>
        </p:spPr>
        <p:txBody>
          <a:bodyPr/>
          <a:lstStyle/>
          <a:p>
            <a:r>
              <a:rPr lang="pl-PL" b="1" dirty="0" smtClean="0"/>
              <a:t>Wilgotność powietrza</a:t>
            </a:r>
            <a:endParaRPr lang="pl-PL" b="1" dirty="0"/>
          </a:p>
        </p:txBody>
      </p:sp>
      <p:sp>
        <p:nvSpPr>
          <p:cNvPr id="4" name="Prostokąt 3"/>
          <p:cNvSpPr/>
          <p:nvPr/>
        </p:nvSpPr>
        <p:spPr>
          <a:xfrm>
            <a:off x="395536" y="1112739"/>
            <a:ext cx="8427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Zawartość pary wodnej w powietrzu zwykle wyrażana w %.</a:t>
            </a:r>
          </a:p>
          <a:p>
            <a:r>
              <a:rPr lang="pl-PL" dirty="0" smtClean="0"/>
              <a:t>Zawartość pary wodnej w jednostce objętości to to </a:t>
            </a:r>
          </a:p>
          <a:p>
            <a:r>
              <a:rPr lang="pl-PL" dirty="0" smtClean="0">
                <a:solidFill>
                  <a:srgbClr val="FFFF00"/>
                </a:solidFill>
              </a:rPr>
              <a:t>wilgotność bezwzględna (HMR).</a:t>
            </a: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5688632" cy="4150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863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6936" y="224452"/>
            <a:ext cx="7315200" cy="722049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Wilgotność powietrza – </a:t>
            </a:r>
            <a:r>
              <a:rPr lang="pl-PL" sz="3200" b="1" dirty="0" smtClean="0">
                <a:solidFill>
                  <a:srgbClr val="FFFF00"/>
                </a:solidFill>
              </a:rPr>
              <a:t>punkt rosy</a:t>
            </a:r>
            <a:endParaRPr lang="pl-PL" sz="3200" b="1" dirty="0">
              <a:solidFill>
                <a:srgbClr val="FFFF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74928" y="1004535"/>
            <a:ext cx="8427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To temperatura do jakiej musi zostać schłodzone powietrze, aby nastąpiła saturacja (wysycenie) – jego wilgotność względna wynosi 100%. Ochłodzenie nasyconego powietrza prowadzi do kondensacji i powstawania </a:t>
            </a:r>
            <a:r>
              <a:rPr lang="pl-PL" dirty="0" smtClean="0">
                <a:solidFill>
                  <a:srgbClr val="00B0F0"/>
                </a:solidFill>
              </a:rPr>
              <a:t>rosy, chmur i mgły. </a:t>
            </a:r>
            <a:endParaRPr lang="pl-PL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84" y="2204864"/>
            <a:ext cx="6301919" cy="3669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45576" y="6093296"/>
            <a:ext cx="8798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Do pomiaru wilgotności stosuje się układ 2 termometrów : </a:t>
            </a:r>
            <a:r>
              <a:rPr lang="pl-PL" dirty="0" smtClean="0">
                <a:solidFill>
                  <a:srgbClr val="FFFF00"/>
                </a:solidFill>
              </a:rPr>
              <a:t>SUCHEGO I MOKREGO. </a:t>
            </a:r>
            <a:endParaRPr lang="pl-P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16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315200" cy="722049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Turbulencje:</a:t>
            </a:r>
            <a:r>
              <a:rPr lang="pl-PL" sz="2400" b="1" dirty="0" smtClean="0"/>
              <a:t> </a:t>
            </a:r>
            <a:r>
              <a:rPr lang="pl-PL" sz="2400" dirty="0"/>
              <a:t>chaotycznie poruszające się wiry i strumienie </a:t>
            </a:r>
            <a:r>
              <a:rPr lang="pl-PL" sz="2400" dirty="0" smtClean="0"/>
              <a:t>powietrza </a:t>
            </a:r>
            <a:r>
              <a:rPr lang="pl-PL" sz="2400" dirty="0"/>
              <a:t>w atmosferze </a:t>
            </a:r>
            <a:r>
              <a:rPr lang="pl-PL" sz="2400" dirty="0" smtClean="0"/>
              <a:t>ziemskiej.</a:t>
            </a:r>
            <a:endParaRPr lang="pl-PL" sz="2400" b="1" dirty="0">
              <a:solidFill>
                <a:srgbClr val="FFFF00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74484445"/>
              </p:ext>
            </p:extLst>
          </p:nvPr>
        </p:nvGraphicFramePr>
        <p:xfrm>
          <a:off x="1331640" y="1196752"/>
          <a:ext cx="72008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38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2" y="3890351"/>
            <a:ext cx="2640469" cy="2640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trzałka w prawo 4"/>
          <p:cNvSpPr/>
          <p:nvPr/>
        </p:nvSpPr>
        <p:spPr>
          <a:xfrm rot="5400000">
            <a:off x="741014" y="4481516"/>
            <a:ext cx="509897" cy="1927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7" y="1484784"/>
            <a:ext cx="6050607" cy="361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95667949"/>
              </p:ext>
            </p:extLst>
          </p:nvPr>
        </p:nvGraphicFramePr>
        <p:xfrm>
          <a:off x="21142" y="260648"/>
          <a:ext cx="7200800" cy="3140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3923928" y="5373216"/>
            <a:ext cx="3960440" cy="722049"/>
          </a:xfrm>
        </p:spPr>
        <p:txBody>
          <a:bodyPr/>
          <a:lstStyle/>
          <a:p>
            <a:r>
              <a:rPr lang="pl-PL" b="1" dirty="0" smtClean="0">
                <a:solidFill>
                  <a:srgbClr val="00B0F0"/>
                </a:solidFill>
              </a:rPr>
              <a:t>Siła turbulencji</a:t>
            </a:r>
            <a:endParaRPr lang="pl-PL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98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040560" cy="284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30216"/>
            <a:ext cx="57606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4704"/>
            <a:ext cx="4365024" cy="291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79512" y="2958629"/>
            <a:ext cx="3960440" cy="722049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Wnętrze samolotu po silnych turbulencjach</a:t>
            </a:r>
            <a:endParaRPr lang="pl-PL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10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7315200" cy="722049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CHMURY</a:t>
            </a:r>
            <a:endParaRPr lang="pl-PL" sz="3200" b="1" dirty="0">
              <a:solidFill>
                <a:srgbClr val="FFFF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23528" y="692696"/>
            <a:ext cx="8427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Zawiesiny drobnych kropelek wody lub kryształów lodu lub ich mieszanina. Białe gdy są oświetlane przez słońce. Życie chmury to ok 15-20 min. Wyjątkiem są Cumulonimbusy, których rozwój i zaniknięcie trwa 2-3 godziny.</a:t>
            </a:r>
            <a:endParaRPr lang="pl-PL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02" y="1643842"/>
            <a:ext cx="7992888" cy="504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795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42456" cy="56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3960440" cy="722049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Cirrus</a:t>
            </a:r>
            <a:endParaRPr lang="pl-PL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91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3960440" cy="722049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Cirrocumulus</a:t>
            </a:r>
            <a:endParaRPr lang="pl-PL" sz="2400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https://e-agrotechnika.pl/storage/2022/06/AdobeStock_211310889Cirrocumulus-scale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96944" cy="566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561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3960440" cy="722049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Cirrostratus</a:t>
            </a:r>
            <a:endParaRPr lang="pl-PL" sz="24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https://e-agrotechnika.pl/storage/2022/06/AdobeStock_434620256Cirrostratu-scale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8496944" cy="566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23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10833683"/>
              </p:ext>
            </p:extLst>
          </p:nvPr>
        </p:nvGraphicFramePr>
        <p:xfrm>
          <a:off x="1331640" y="1268760"/>
          <a:ext cx="7008440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478276" y="476672"/>
            <a:ext cx="769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Przedmioty badań meteorologii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94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3960440" cy="722049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Altocumulus</a:t>
            </a:r>
            <a:endParaRPr lang="pl-PL" sz="24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575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878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3960440" cy="722049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Altostratus</a:t>
            </a:r>
            <a:endParaRPr lang="pl-PL" sz="2400" b="1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697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3960440" cy="722049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Nimbostratus</a:t>
            </a:r>
            <a:endParaRPr lang="pl-PL" sz="2400" b="1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8640960" cy="576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817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3960440" cy="722049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Stratocumulus</a:t>
            </a:r>
            <a:endParaRPr lang="pl-PL" sz="2400" b="1" dirty="0">
              <a:solidFill>
                <a:srgbClr val="FFFF00"/>
              </a:solidFill>
            </a:endParaRPr>
          </a:p>
        </p:txBody>
      </p:sp>
      <p:pic>
        <p:nvPicPr>
          <p:cNvPr id="8194" name="Picture 2" descr="https://e-agrotechnika.pl/storage/2022/06/AdobeStock_237621331-1Stratocumulus-scale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640960" cy="576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640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3960440" cy="722049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Stratus</a:t>
            </a:r>
            <a:endParaRPr lang="pl-PL" sz="2400" b="1" dirty="0">
              <a:solidFill>
                <a:srgbClr val="FFFF00"/>
              </a:solidFill>
            </a:endParaRPr>
          </a:p>
        </p:txBody>
      </p:sp>
      <p:pic>
        <p:nvPicPr>
          <p:cNvPr id="9218" name="Picture 2" descr="https://e-agrotechnika.pl/storage/2022/06/AdobeStock_336219670-1Stratus-scale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324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314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3960440" cy="722049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Cumulus</a:t>
            </a:r>
            <a:endParaRPr lang="pl-PL" sz="2400" b="1" dirty="0">
              <a:solidFill>
                <a:srgbClr val="FFFF00"/>
              </a:solidFill>
            </a:endParaRPr>
          </a:p>
        </p:txBody>
      </p:sp>
      <p:pic>
        <p:nvPicPr>
          <p:cNvPr id="10242" name="Picture 2" descr="https://e-agrotechnika.pl/storage/2022/06/AdobeStock_218364732-1Cumulus-scale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8640960" cy="57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217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3960440" cy="722049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Cumulonimbus</a:t>
            </a:r>
            <a:endParaRPr lang="pl-PL" sz="2400" b="1" dirty="0">
              <a:solidFill>
                <a:srgbClr val="FFFF00"/>
              </a:solidFill>
            </a:endParaRPr>
          </a:p>
        </p:txBody>
      </p:sp>
      <p:pic>
        <p:nvPicPr>
          <p:cNvPr id="11266" name="Picture 2" descr="https://e-agrotechnika.pl/storage/2022/06/AdobeStock_317807766-1Cumulonimbus-scale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853068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363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4548185" cy="642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51520" y="1901296"/>
            <a:ext cx="34563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Ilość chmur jest raportowana i prognozowana jako ilość </a:t>
            </a:r>
            <a:r>
              <a:rPr lang="pl-PL" dirty="0" smtClean="0">
                <a:solidFill>
                  <a:srgbClr val="00B0F0"/>
                </a:solidFill>
              </a:rPr>
              <a:t>oktant</a:t>
            </a:r>
            <a:r>
              <a:rPr lang="pl-PL" dirty="0" smtClean="0"/>
              <a:t>, czyli ilość ósmych części nieba pokrytego chmurami.</a:t>
            </a:r>
          </a:p>
          <a:p>
            <a:endParaRPr lang="pl-PL" dirty="0"/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>
                <a:solidFill>
                  <a:srgbClr val="FFFF00"/>
                </a:solidFill>
              </a:rPr>
              <a:t>SCK</a:t>
            </a:r>
            <a:r>
              <a:rPr lang="pl-PL" dirty="0" smtClean="0"/>
              <a:t> (ang. </a:t>
            </a:r>
            <a:r>
              <a:rPr lang="pl-PL" dirty="0" err="1" smtClean="0"/>
              <a:t>sky</a:t>
            </a:r>
            <a:r>
              <a:rPr lang="pl-PL" dirty="0" smtClean="0"/>
              <a:t> </a:t>
            </a:r>
            <a:r>
              <a:rPr lang="pl-PL" dirty="0" err="1" smtClean="0"/>
              <a:t>clear</a:t>
            </a:r>
            <a:r>
              <a:rPr lang="pl-PL" dirty="0" smtClean="0"/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>
                <a:solidFill>
                  <a:srgbClr val="FFFF00"/>
                </a:solidFill>
              </a:rPr>
              <a:t>FEW </a:t>
            </a:r>
            <a:r>
              <a:rPr lang="pl-PL" dirty="0" smtClean="0"/>
              <a:t>(ang. </a:t>
            </a:r>
            <a:r>
              <a:rPr lang="pl-PL" dirty="0" err="1" smtClean="0"/>
              <a:t>few</a:t>
            </a:r>
            <a:r>
              <a:rPr lang="pl-PL" dirty="0" smtClean="0"/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>
                <a:solidFill>
                  <a:srgbClr val="FFFF00"/>
                </a:solidFill>
              </a:rPr>
              <a:t>SCT</a:t>
            </a:r>
            <a:r>
              <a:rPr lang="pl-PL" dirty="0" smtClean="0"/>
              <a:t> (ang. </a:t>
            </a:r>
            <a:r>
              <a:rPr lang="pl-PL" dirty="0" err="1" smtClean="0"/>
              <a:t>scattered</a:t>
            </a:r>
            <a:r>
              <a:rPr lang="pl-PL" dirty="0" smtClean="0"/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>
                <a:solidFill>
                  <a:srgbClr val="FFFF00"/>
                </a:solidFill>
              </a:rPr>
              <a:t>BKN</a:t>
            </a:r>
            <a:r>
              <a:rPr lang="pl-PL" dirty="0" smtClean="0"/>
              <a:t> (ang. </a:t>
            </a:r>
            <a:r>
              <a:rPr lang="pl-PL" dirty="0" err="1" smtClean="0"/>
              <a:t>broken</a:t>
            </a:r>
            <a:r>
              <a:rPr lang="pl-PL" dirty="0" smtClean="0"/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>
                <a:solidFill>
                  <a:srgbClr val="FFFF00"/>
                </a:solidFill>
              </a:rPr>
              <a:t>OVC</a:t>
            </a:r>
            <a:r>
              <a:rPr lang="pl-PL" dirty="0" smtClean="0"/>
              <a:t> (ang. </a:t>
            </a:r>
            <a:r>
              <a:rPr lang="pl-PL" dirty="0" err="1" smtClean="0"/>
              <a:t>overcast</a:t>
            </a:r>
            <a:r>
              <a:rPr lang="pl-PL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pl-PL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13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51580" y="188640"/>
            <a:ext cx="1512168" cy="554409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/>
              <a:t>WIATR</a:t>
            </a:r>
            <a:endParaRPr lang="pl-PL" sz="3200" b="1" dirty="0">
              <a:solidFill>
                <a:srgbClr val="FFFF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34832" y="801430"/>
            <a:ext cx="8427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Długotrwały ruch powietrza z jednego miejsca w inne wywołany różnicą ciśnień.</a:t>
            </a:r>
            <a:endParaRPr lang="pl-PL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33" y="1268760"/>
            <a:ext cx="4591025" cy="538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944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2545198"/>
              </p:ext>
            </p:extLst>
          </p:nvPr>
        </p:nvGraphicFramePr>
        <p:xfrm>
          <a:off x="755576" y="1412776"/>
          <a:ext cx="80648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rostokąt 6"/>
          <p:cNvSpPr/>
          <p:nvPr/>
        </p:nvSpPr>
        <p:spPr>
          <a:xfrm>
            <a:off x="323528" y="332656"/>
            <a:ext cx="8427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Widzialność to najdalsza pozioma odległość z jakiej ciemny przedmiot jest</a:t>
            </a:r>
          </a:p>
          <a:p>
            <a:r>
              <a:rPr lang="pl-PL" dirty="0" smtClean="0">
                <a:solidFill>
                  <a:srgbClr val="00B0F0"/>
                </a:solidFill>
              </a:rPr>
              <a:t>Widoczny dla obserwatora nieposiadającego wady wzroku</a:t>
            </a:r>
            <a:endParaRPr lang="pl-PL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33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1702326" y="44624"/>
            <a:ext cx="6035708" cy="5232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Warstwy atmosfery ziemskiej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2" name="Picture 2" descr="https://geografia24.pl/wp-content/uploads/2019/08/Budowa-atm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232640" cy="57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660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łody Pilot W Kokpicie Samolotu Dając Kciuki W Górę - zdjęcia stockowe i  więcej obrazów Pilo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3777073" cy="25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067944" y="2492896"/>
            <a:ext cx="4968552" cy="722049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>
                <a:solidFill>
                  <a:srgbClr val="FFFF00"/>
                </a:solidFill>
              </a:rPr>
              <a:t>CAVOK</a:t>
            </a:r>
            <a:r>
              <a:rPr lang="pl-PL" sz="4400" b="1" dirty="0" smtClean="0">
                <a:solidFill>
                  <a:srgbClr val="FFFF00"/>
                </a:solidFill>
              </a:rPr>
              <a:t/>
            </a:r>
            <a:br>
              <a:rPr lang="pl-PL" sz="4400" b="1" dirty="0" smtClean="0">
                <a:solidFill>
                  <a:srgbClr val="FFFF00"/>
                </a:solidFill>
              </a:rPr>
            </a:br>
            <a:r>
              <a:rPr lang="pl-PL" sz="4400" b="1" dirty="0" smtClean="0">
                <a:solidFill>
                  <a:srgbClr val="FFFF00"/>
                </a:solidFill>
              </a:rPr>
              <a:t/>
            </a:r>
            <a:br>
              <a:rPr lang="pl-PL" sz="4400" b="1" dirty="0" smtClean="0">
                <a:solidFill>
                  <a:srgbClr val="FFFF00"/>
                </a:solidFill>
              </a:rPr>
            </a:br>
            <a:r>
              <a:rPr lang="pl-PL" sz="2400" b="1" dirty="0" smtClean="0">
                <a:solidFill>
                  <a:srgbClr val="FFFF00"/>
                </a:solidFill>
              </a:rPr>
              <a:t>(</a:t>
            </a:r>
            <a:r>
              <a:rPr lang="pl-PL" sz="2400" b="1" dirty="0" err="1" smtClean="0">
                <a:solidFill>
                  <a:srgbClr val="FFFF00"/>
                </a:solidFill>
              </a:rPr>
              <a:t>Ceiling</a:t>
            </a:r>
            <a:r>
              <a:rPr lang="pl-PL" sz="2400" b="1" dirty="0" smtClean="0">
                <a:solidFill>
                  <a:srgbClr val="FFFF00"/>
                </a:solidFill>
              </a:rPr>
              <a:t> AND </a:t>
            </a:r>
            <a:r>
              <a:rPr lang="pl-PL" sz="2400" b="1" dirty="0" err="1" smtClean="0">
                <a:solidFill>
                  <a:srgbClr val="FFFF00"/>
                </a:solidFill>
              </a:rPr>
              <a:t>Visibility</a:t>
            </a:r>
            <a:r>
              <a:rPr lang="pl-PL" sz="2400" b="1" dirty="0" smtClean="0">
                <a:solidFill>
                  <a:srgbClr val="FFFF00"/>
                </a:solidFill>
              </a:rPr>
              <a:t> OK)</a:t>
            </a:r>
            <a:br>
              <a:rPr lang="pl-PL" sz="2400" b="1" dirty="0" smtClean="0">
                <a:solidFill>
                  <a:srgbClr val="FFFF00"/>
                </a:solidFill>
              </a:rPr>
            </a:br>
            <a:r>
              <a:rPr lang="pl-PL" sz="2400" b="1" dirty="0" smtClean="0">
                <a:solidFill>
                  <a:srgbClr val="FFFF00"/>
                </a:solidFill>
              </a:rPr>
              <a:t/>
            </a:r>
            <a:br>
              <a:rPr lang="pl-PL" sz="2400" b="1" dirty="0" smtClean="0">
                <a:solidFill>
                  <a:srgbClr val="FFFF00"/>
                </a:solidFill>
              </a:rPr>
            </a:br>
            <a:r>
              <a:rPr lang="pl-PL" sz="2400" b="1" dirty="0" smtClean="0">
                <a:solidFill>
                  <a:srgbClr val="00B0F0"/>
                </a:solidFill>
              </a:rPr>
              <a:t>(pułap i widzialność OK)</a:t>
            </a:r>
            <a:endParaRPr lang="pl-PL" sz="2400" b="1" dirty="0">
              <a:solidFill>
                <a:srgbClr val="00B0F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835968" y="3725416"/>
            <a:ext cx="712693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400" dirty="0"/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Brak chmur poniżej 500 </a:t>
            </a:r>
            <a:r>
              <a:rPr lang="pl-PL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ft</a:t>
            </a:r>
            <a:endParaRPr lang="pl-PL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Brak chmur typu Cumulonimbus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Brak opadów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Brak burz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Widzialność 10 km lub więcej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Brak mgły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Brak naniesionego śniegu</a:t>
            </a:r>
          </a:p>
          <a:p>
            <a:endParaRPr lang="pl-PL" dirty="0">
              <a:solidFill>
                <a:srgbClr val="00B0F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34081"/>
            <a:ext cx="4032448" cy="218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848572" y="3725416"/>
            <a:ext cx="41764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400" dirty="0"/>
          </a:p>
          <a:p>
            <a:r>
              <a:rPr lang="pl-PL" dirty="0" smtClean="0">
                <a:solidFill>
                  <a:srgbClr val="FFFF00"/>
                </a:solidFill>
              </a:rPr>
              <a:t>W nocy widzialność jest mierzona przy wykorzystaniu świateł znanej mocy w określonej odległości i obserwowanych przez </a:t>
            </a:r>
            <a:r>
              <a:rPr lang="pl-PL" dirty="0" smtClean="0">
                <a:solidFill>
                  <a:srgbClr val="FFFF00"/>
                </a:solidFill>
              </a:rPr>
              <a:t>filtry</a:t>
            </a:r>
            <a:endParaRPr lang="pl-PL" dirty="0" smtClean="0">
              <a:solidFill>
                <a:srgbClr val="FFFF00"/>
              </a:solidFill>
            </a:endParaRPr>
          </a:p>
          <a:p>
            <a:endParaRPr lang="pl-PL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05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12784"/>
            <a:ext cx="3600400" cy="204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315200" cy="722049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/>
            </a:r>
            <a:br>
              <a:rPr lang="pl-PL" sz="2400" b="1" dirty="0" smtClean="0">
                <a:solidFill>
                  <a:srgbClr val="FFFF00"/>
                </a:solidFill>
              </a:rPr>
            </a:br>
            <a:r>
              <a:rPr lang="pl-PL" sz="2400" b="1" dirty="0">
                <a:solidFill>
                  <a:srgbClr val="FFFF00"/>
                </a:solidFill>
              </a:rPr>
              <a:t/>
            </a:r>
            <a:br>
              <a:rPr lang="pl-PL" sz="2400" b="1" dirty="0">
                <a:solidFill>
                  <a:srgbClr val="FFFF00"/>
                </a:solidFill>
              </a:rPr>
            </a:br>
            <a:r>
              <a:rPr lang="pl-PL" sz="2400" b="1" dirty="0" smtClean="0">
                <a:solidFill>
                  <a:srgbClr val="FFFF00"/>
                </a:solidFill>
              </a:rPr>
              <a:t/>
            </a:r>
            <a:br>
              <a:rPr lang="pl-PL" sz="2400" b="1" dirty="0" smtClean="0">
                <a:solidFill>
                  <a:srgbClr val="FFFF00"/>
                </a:solidFill>
              </a:rPr>
            </a:br>
            <a:r>
              <a:rPr lang="pl-PL" sz="2400" b="1" dirty="0" smtClean="0">
                <a:solidFill>
                  <a:srgbClr val="FFFF00"/>
                </a:solidFill>
              </a:rPr>
              <a:t>Runway Visual </a:t>
            </a:r>
            <a:r>
              <a:rPr lang="pl-PL" sz="2400" b="1" dirty="0" err="1" smtClean="0">
                <a:solidFill>
                  <a:srgbClr val="FFFF00"/>
                </a:solidFill>
              </a:rPr>
              <a:t>Range</a:t>
            </a:r>
            <a:r>
              <a:rPr lang="pl-PL" sz="2400" b="1" dirty="0" smtClean="0">
                <a:solidFill>
                  <a:srgbClr val="FFFF00"/>
                </a:solidFill>
              </a:rPr>
              <a:t>  - RVR</a:t>
            </a:r>
            <a:br>
              <a:rPr lang="pl-PL" sz="2400" b="1" dirty="0" smtClean="0">
                <a:solidFill>
                  <a:srgbClr val="FFFF00"/>
                </a:solidFill>
              </a:rPr>
            </a:br>
            <a:r>
              <a:rPr lang="pl-PL" sz="2400" b="1" dirty="0" smtClean="0">
                <a:solidFill>
                  <a:srgbClr val="00B0F0"/>
                </a:solidFill>
              </a:rPr>
              <a:t>Widzialność na drodze startowej</a:t>
            </a:r>
            <a:endParaRPr lang="pl-PL" sz="2400" b="1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269557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187624" y="1266370"/>
            <a:ext cx="3456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To system pozwalający ocenić wartość widzialności skośnej odnoszącej się do tego co pilot może zobaczyć przy podejściu w momencie przekroczenia progu drogi startowej</a:t>
            </a:r>
          </a:p>
          <a:p>
            <a:endParaRPr lang="pl-PL" dirty="0"/>
          </a:p>
          <a:p>
            <a:pPr marL="285750" indent="-285750">
              <a:buFont typeface="Arial" pitchFamily="34" charset="0"/>
              <a:buChar char="•"/>
            </a:pPr>
            <a:r>
              <a:rPr lang="pl-PL" dirty="0">
                <a:solidFill>
                  <a:srgbClr val="FF0000"/>
                </a:solidFill>
              </a:rPr>
              <a:t>o</a:t>
            </a:r>
            <a:r>
              <a:rPr lang="pl-PL" dirty="0" smtClean="0">
                <a:solidFill>
                  <a:srgbClr val="FF0000"/>
                </a:solidFill>
              </a:rPr>
              <a:t>znakowanie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solidFill>
                  <a:srgbClr val="FF0000"/>
                </a:solidFill>
              </a:rPr>
              <a:t>światła </a:t>
            </a:r>
          </a:p>
          <a:p>
            <a:pPr marL="285750" indent="-285750">
              <a:buFont typeface="Arial" pitchFamily="34" charset="0"/>
              <a:buChar char="•"/>
            </a:pPr>
            <a:endParaRPr lang="pl-PL" dirty="0">
              <a:solidFill>
                <a:srgbClr val="FF0000"/>
              </a:solidFill>
            </a:endParaRPr>
          </a:p>
          <a:p>
            <a:r>
              <a:rPr lang="pl-PL" dirty="0" smtClean="0">
                <a:solidFill>
                  <a:srgbClr val="00B0F0"/>
                </a:solidFill>
              </a:rPr>
              <a:t>RVR jest używany do podjęcia decyzji odnośnie możliwości podejścia ILS.</a:t>
            </a:r>
          </a:p>
          <a:p>
            <a:pPr marL="285750" indent="-285750">
              <a:buFont typeface="Arial" pitchFamily="34" charset="0"/>
              <a:buChar char="•"/>
            </a:pPr>
            <a:endParaRPr lang="pl-PL" dirty="0">
              <a:solidFill>
                <a:srgbClr val="00B0F0"/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5004048" y="4869160"/>
            <a:ext cx="3456384" cy="722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b="1" dirty="0" smtClean="0">
                <a:solidFill>
                  <a:srgbClr val="FFFF00"/>
                </a:solidFill>
              </a:rPr>
              <a:t/>
            </a:r>
            <a:br>
              <a:rPr lang="pl-PL" sz="2400" b="1" dirty="0" smtClean="0">
                <a:solidFill>
                  <a:srgbClr val="FFFF00"/>
                </a:solidFill>
              </a:rPr>
            </a:br>
            <a:r>
              <a:rPr lang="pl-PL" sz="2400" b="1" dirty="0" smtClean="0">
                <a:solidFill>
                  <a:srgbClr val="FFFF00"/>
                </a:solidFill>
              </a:rPr>
              <a:t/>
            </a:r>
            <a:br>
              <a:rPr lang="pl-PL" sz="2400" b="1" dirty="0" smtClean="0">
                <a:solidFill>
                  <a:srgbClr val="FFFF00"/>
                </a:solidFill>
              </a:rPr>
            </a:br>
            <a:r>
              <a:rPr lang="pl-PL" sz="2400" b="1" dirty="0" smtClean="0">
                <a:solidFill>
                  <a:srgbClr val="FFFF00"/>
                </a:solidFill>
              </a:rPr>
              <a:t/>
            </a:r>
            <a:br>
              <a:rPr lang="pl-PL" sz="2400" b="1" dirty="0" smtClean="0">
                <a:solidFill>
                  <a:srgbClr val="FFFF00"/>
                </a:solidFill>
              </a:rPr>
            </a:br>
            <a:r>
              <a:rPr lang="pl-PL" sz="1600" b="1" dirty="0" smtClean="0">
                <a:solidFill>
                  <a:srgbClr val="FFFF00"/>
                </a:solidFill>
              </a:rPr>
              <a:t>system IRVR</a:t>
            </a:r>
            <a:endParaRPr lang="pl-PL" sz="1600" b="1" dirty="0">
              <a:solidFill>
                <a:srgbClr val="00B0F0"/>
              </a:solidFill>
            </a:endParaRPr>
          </a:p>
          <a:p>
            <a:pPr algn="ctr"/>
            <a:r>
              <a:rPr lang="pl-PL" sz="1600" b="1" dirty="0" err="1" smtClean="0">
                <a:solidFill>
                  <a:srgbClr val="00B0F0"/>
                </a:solidFill>
              </a:rPr>
              <a:t>Instrumental</a:t>
            </a:r>
            <a:r>
              <a:rPr lang="pl-PL" sz="1600" b="1" dirty="0" smtClean="0">
                <a:solidFill>
                  <a:srgbClr val="00B0F0"/>
                </a:solidFill>
              </a:rPr>
              <a:t> Runway Visual </a:t>
            </a:r>
            <a:r>
              <a:rPr lang="pl-PL" sz="1600" b="1" dirty="0" err="1" smtClean="0">
                <a:solidFill>
                  <a:srgbClr val="00B0F0"/>
                </a:solidFill>
              </a:rPr>
              <a:t>Range</a:t>
            </a:r>
            <a:endParaRPr lang="pl-PL" sz="1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01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123728" y="16033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Zjawiska w atmosferze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" name="AutoShape 2" descr="What Causes The Northern Lights - Aurora Borealis | Perfect Astrono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41" y="970037"/>
            <a:ext cx="8115200" cy="5158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417240" y="6237312"/>
            <a:ext cx="689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zorza polarna w jonosferze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93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zon na obłoki srebrzyste. – PPS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5" y="116632"/>
            <a:ext cx="8640960" cy="5749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348258" y="6093296"/>
            <a:ext cx="847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Obłoki srebrzyste w mezosferze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99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48258" y="6093296"/>
            <a:ext cx="847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Cyklon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9" y="188640"/>
            <a:ext cx="85725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58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48258" y="6093296"/>
            <a:ext cx="847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Smog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3314" name="Picture 2" descr="Smog – Wikipedia, wolna encyklo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16" y="548680"/>
            <a:ext cx="8493082" cy="47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06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23602" y="6093296"/>
            <a:ext cx="847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Mgła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4340" name="Picture 4" descr="Airport fog-busting technology wins government backing in New Zealand -  AeroTi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2" y="260648"/>
            <a:ext cx="8257794" cy="550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622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23602" y="6093296"/>
            <a:ext cx="847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Halo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180"/>
            <a:ext cx="8296094" cy="58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06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23602" y="6093296"/>
            <a:ext cx="847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Widmo </a:t>
            </a:r>
            <a:r>
              <a:rPr lang="pl-PL" sz="2800" b="1" dirty="0" err="1" smtClean="0">
                <a:solidFill>
                  <a:srgbClr val="FFFF00"/>
                </a:solidFill>
                <a:latin typeface="Arial Black" pitchFamily="34" charset="0"/>
              </a:rPr>
              <a:t>Brockenu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5362" name="Picture 2" descr="Brocken spectre science - rockW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2" y="260648"/>
            <a:ext cx="832485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00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23602" y="6093296"/>
            <a:ext cx="847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Miraż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7410" name="Picture 2" descr="How do mirages work? | Live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6"/>
            <a:ext cx="878780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16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467544" y="187326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FFFF00"/>
                </a:solidFill>
              </a:rPr>
              <a:t>Międzynarodowa </a:t>
            </a:r>
            <a:r>
              <a:rPr lang="pl-PL" sz="1600" b="1" dirty="0">
                <a:solidFill>
                  <a:srgbClr val="FFFF00"/>
                </a:solidFill>
              </a:rPr>
              <a:t>Atmosfera Wzorcowa </a:t>
            </a:r>
            <a:endParaRPr lang="pl-PL" sz="1600" b="1" dirty="0"/>
          </a:p>
          <a:p>
            <a:r>
              <a:rPr lang="pl-PL" sz="1600" b="1" dirty="0" smtClean="0">
                <a:solidFill>
                  <a:srgbClr val="00B0F0"/>
                </a:solidFill>
              </a:rPr>
              <a:t>International </a:t>
            </a:r>
            <a:r>
              <a:rPr lang="pl-PL" sz="1600" b="1" dirty="0">
                <a:solidFill>
                  <a:srgbClr val="00B0F0"/>
                </a:solidFill>
              </a:rPr>
              <a:t>Standard </a:t>
            </a:r>
            <a:r>
              <a:rPr lang="pl-PL" sz="1600" b="1" dirty="0" err="1">
                <a:solidFill>
                  <a:srgbClr val="00B0F0"/>
                </a:solidFill>
              </a:rPr>
              <a:t>Atmosphere</a:t>
            </a:r>
            <a:r>
              <a:rPr lang="pl-PL" sz="1600" b="1" dirty="0">
                <a:solidFill>
                  <a:srgbClr val="00B0F0"/>
                </a:solidFill>
              </a:rPr>
              <a:t> (ISA) </a:t>
            </a:r>
          </a:p>
          <a:p>
            <a:r>
              <a:rPr lang="pl-PL" sz="1600" dirty="0" smtClean="0"/>
              <a:t>to przyjęty </a:t>
            </a:r>
            <a:r>
              <a:rPr lang="pl-PL" sz="1600" dirty="0"/>
              <a:t>stan atmosfery od poziomu morza do wysokości </a:t>
            </a:r>
            <a:r>
              <a:rPr lang="pl-PL" sz="1600" dirty="0" smtClean="0"/>
              <a:t>o</a:t>
            </a:r>
            <a:r>
              <a:rPr lang="pl-PL" sz="1600" dirty="0"/>
              <a:t> stałym składzie powietrza przy powierzchni ziemi oraz stałych wartościach elementów meteorologicznych na poziomie </a:t>
            </a:r>
            <a:r>
              <a:rPr lang="pl-PL" sz="1600" dirty="0" smtClean="0"/>
              <a:t>morza. Wartości te stanowią podstawę kalibracji przyrządów tj. wysokościomierz barometryczny.</a:t>
            </a:r>
            <a:endParaRPr lang="pl-PL" sz="32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5" y="2348880"/>
            <a:ext cx="7975947" cy="339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312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23602" y="6093296"/>
            <a:ext cx="847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Pioruny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8434" name="Picture 2" descr="Jak powstają pioruny? Jakie są rodzaje piorunów? Skąd się bierze piorun  kulisty? | National Geo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78497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91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23602" y="6093296"/>
            <a:ext cx="847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Ognie Świętego </a:t>
            </a:r>
            <a:r>
              <a:rPr lang="pl-PL" sz="2800" b="1" dirty="0" err="1" smtClean="0">
                <a:solidFill>
                  <a:srgbClr val="FFFF00"/>
                </a:solidFill>
                <a:latin typeface="Arial Black" pitchFamily="34" charset="0"/>
              </a:rPr>
              <a:t>Elma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9460" name="Picture 4" descr="This breathtaking photo shows rare St. Elmo's fire from an airplane cockp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31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4465"/>
            <a:ext cx="9144000" cy="3560783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69942140"/>
              </p:ext>
            </p:extLst>
          </p:nvPr>
        </p:nvGraphicFramePr>
        <p:xfrm>
          <a:off x="755576" y="692696"/>
          <a:ext cx="777686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7659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interpret a weather chart | Royal Meteorological Socie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6" y="1556792"/>
            <a:ext cx="4680520" cy="3158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467544" y="187326"/>
            <a:ext cx="84969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FFFF00"/>
                </a:solidFill>
              </a:rPr>
              <a:t>MAPY SYNOPTYCZNE</a:t>
            </a:r>
          </a:p>
          <a:p>
            <a:r>
              <a:rPr lang="pl-PL" sz="1400" b="1" dirty="0" smtClean="0"/>
              <a:t>Opracowywane zazwyczaj na główne godziny synoptyczne : 6:00, 12:00, 18:00,00:00.</a:t>
            </a:r>
          </a:p>
          <a:p>
            <a:r>
              <a:rPr lang="pl-PL" sz="1400" b="1" dirty="0" smtClean="0"/>
              <a:t>Na mapach umieszcza się małe </a:t>
            </a:r>
            <a:r>
              <a:rPr lang="pl-PL" sz="1400" b="1" dirty="0" smtClean="0"/>
              <a:t>kółka (</a:t>
            </a:r>
            <a:r>
              <a:rPr lang="pl-PL" sz="1400" b="1" dirty="0" smtClean="0"/>
              <a:t>krążki) lokalizujące stacje meteo. </a:t>
            </a:r>
          </a:p>
          <a:p>
            <a:r>
              <a:rPr lang="pl-PL" sz="1400" b="1" dirty="0" smtClean="0"/>
              <a:t>Raportowana pogoda jest przedstawiana za pomocą ujednoliconego wzoru</a:t>
            </a:r>
            <a:endParaRPr lang="pl-PL" sz="1400" b="1" dirty="0"/>
          </a:p>
          <a:p>
            <a:r>
              <a:rPr lang="pl-PL" sz="1600" b="1" dirty="0" smtClean="0">
                <a:solidFill>
                  <a:srgbClr val="00B0F0"/>
                </a:solidFill>
              </a:rPr>
              <a:t> </a:t>
            </a:r>
            <a:endParaRPr lang="pl-PL" sz="32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20888"/>
            <a:ext cx="556936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638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458456" y="169462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FFFF00"/>
                </a:solidFill>
              </a:rPr>
              <a:t>Ciśnienie powietrza</a:t>
            </a:r>
            <a:endParaRPr lang="pl-PL" sz="1600" b="1" dirty="0"/>
          </a:p>
          <a:p>
            <a:r>
              <a:rPr lang="pl-PL" sz="1600" b="1" dirty="0" smtClean="0">
                <a:solidFill>
                  <a:srgbClr val="00B0F0"/>
                </a:solidFill>
              </a:rPr>
              <a:t>To siła z jaką słup powietrza działa na powierzchnię ziemi do pola tej powierzchni.</a:t>
            </a:r>
            <a:endParaRPr lang="pl-PL" sz="3200" b="1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pl-PL" sz="1600" b="1" dirty="0">
              <a:solidFill>
                <a:srgbClr val="00B0F0"/>
              </a:solidFill>
            </a:endParaRPr>
          </a:p>
          <a:p>
            <a:r>
              <a:rPr lang="pl-PL" sz="1600" b="1" dirty="0" smtClean="0">
                <a:latin typeface="Arial Black" pitchFamily="34" charset="0"/>
              </a:rPr>
              <a:t>Jednostka</a:t>
            </a:r>
            <a:r>
              <a:rPr lang="pl-PL" sz="1600" b="1" dirty="0" smtClean="0">
                <a:solidFill>
                  <a:srgbClr val="00B0F0"/>
                </a:solidFill>
                <a:latin typeface="Arial Black" pitchFamily="34" charset="0"/>
              </a:rPr>
              <a:t> : </a:t>
            </a:r>
            <a:r>
              <a:rPr lang="pl-PL" sz="1600" b="1" dirty="0" smtClean="0">
                <a:solidFill>
                  <a:srgbClr val="FFFF00"/>
                </a:solidFill>
                <a:latin typeface="Arial Black" pitchFamily="34" charset="0"/>
              </a:rPr>
              <a:t>hektopaskale : </a:t>
            </a:r>
            <a:r>
              <a:rPr lang="pl-PL" sz="1600" b="1" dirty="0" err="1" smtClean="0">
                <a:solidFill>
                  <a:srgbClr val="FFFF00"/>
                </a:solidFill>
                <a:latin typeface="Arial Black" pitchFamily="34" charset="0"/>
              </a:rPr>
              <a:t>hPa</a:t>
            </a:r>
            <a:endParaRPr lang="pl-PL" sz="32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2" y="1772816"/>
            <a:ext cx="3026104" cy="3940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5"/>
          <p:cNvSpPr txBox="1"/>
          <p:nvPr/>
        </p:nvSpPr>
        <p:spPr>
          <a:xfrm>
            <a:off x="827584" y="5913347"/>
            <a:ext cx="2303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FFFF00"/>
                </a:solidFill>
                <a:latin typeface="Arial Black" pitchFamily="34" charset="0"/>
              </a:rPr>
              <a:t>Barometr rtęciowy</a:t>
            </a:r>
            <a:endParaRPr lang="pl-PL" sz="16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1772776"/>
            <a:ext cx="4752527" cy="3940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7984" y="5959513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FFFF00"/>
                </a:solidFill>
                <a:latin typeface="Arial Black" pitchFamily="34" charset="0"/>
              </a:rPr>
              <a:t>Barometr aneroidowy</a:t>
            </a:r>
          </a:p>
          <a:p>
            <a:pPr algn="ctr"/>
            <a:r>
              <a:rPr lang="pl-PL" sz="1600" dirty="0">
                <a:latin typeface="+mj-lt"/>
              </a:rPr>
              <a:t>b</a:t>
            </a:r>
            <a:r>
              <a:rPr lang="pl-PL" sz="1600" dirty="0" smtClean="0">
                <a:latin typeface="+mj-lt"/>
              </a:rPr>
              <a:t>adania prędkości zmian ciśnienia</a:t>
            </a:r>
            <a:endParaRPr lang="pl-PL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7800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73965222"/>
              </p:ext>
            </p:extLst>
          </p:nvPr>
        </p:nvGraphicFramePr>
        <p:xfrm>
          <a:off x="1259632" y="620688"/>
          <a:ext cx="748883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2576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315200" cy="1154097"/>
          </a:xfrm>
        </p:spPr>
        <p:txBody>
          <a:bodyPr/>
          <a:lstStyle/>
          <a:p>
            <a:r>
              <a:rPr lang="pl-PL" b="1" dirty="0" smtClean="0"/>
              <a:t>Gęstość powietrza</a:t>
            </a:r>
            <a:endParaRPr lang="pl-PL" b="1" dirty="0"/>
          </a:p>
        </p:txBody>
      </p:sp>
      <p:sp>
        <p:nvSpPr>
          <p:cNvPr id="4" name="Prostokąt 3"/>
          <p:cNvSpPr/>
          <p:nvPr/>
        </p:nvSpPr>
        <p:spPr>
          <a:xfrm>
            <a:off x="539552" y="1412776"/>
            <a:ext cx="820891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To stosunek </a:t>
            </a:r>
            <a:r>
              <a:rPr lang="pl-PL" dirty="0"/>
              <a:t>masy powietrza do jego objętości. W układzie SI jest mierzona w jednostkach (kg/m³). Na poziomie morza w temperaturze 20 °C powietrze suche ma gęstość około </a:t>
            </a:r>
            <a:r>
              <a:rPr lang="pl-PL" sz="2000" b="1" dirty="0">
                <a:solidFill>
                  <a:srgbClr val="FFFF00"/>
                </a:solidFill>
              </a:rPr>
              <a:t>1,2 kg/m³</a:t>
            </a:r>
            <a:r>
              <a:rPr lang="pl-PL" dirty="0"/>
              <a:t>. Gęstość powietrza maleje wraz ze wzrostem wysokości i odpowiednio spadkiem </a:t>
            </a:r>
            <a:r>
              <a:rPr lang="pl-PL" dirty="0" smtClean="0"/>
              <a:t>ciśnienia.</a:t>
            </a:r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/>
              <p:cNvSpPr txBox="1"/>
              <p:nvPr/>
            </p:nvSpPr>
            <p:spPr>
              <a:xfrm>
                <a:off x="3275856" y="2996952"/>
                <a:ext cx="2281009" cy="1064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 smtClean="0">
                    <a:solidFill>
                      <a:srgbClr val="FFFF00"/>
                    </a:solidFill>
                  </a:rPr>
                  <a:t>ρ</a:t>
                </a:r>
                <a:r>
                  <a:rPr lang="pl-PL" b="1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l-PL" sz="4400" b="1" i="1" smtClean="0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l-PL" sz="4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l-PL" sz="4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pl-PL" sz="4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𝒑</m:t>
                        </m:r>
                        <m:r>
                          <a:rPr lang="pl-PL" sz="4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 ∗ </m:t>
                        </m:r>
                        <m:r>
                          <a:rPr lang="pl-PL" sz="4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𝑴</m:t>
                        </m:r>
                      </m:num>
                      <m:den>
                        <m:r>
                          <a:rPr lang="pl-PL" sz="4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𝑹</m:t>
                        </m:r>
                        <m:r>
                          <a:rPr lang="pl-PL" sz="4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 ∗ </m:t>
                        </m:r>
                        <m:r>
                          <a:rPr lang="pl-PL" sz="4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𝑻</m:t>
                        </m:r>
                      </m:den>
                    </m:f>
                  </m:oMath>
                </a14:m>
                <a:endParaRPr lang="pl-PL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pole tekstow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2996952"/>
                <a:ext cx="2281009" cy="1064137"/>
              </a:xfrm>
              <a:prstGeom prst="rect">
                <a:avLst/>
              </a:prstGeom>
              <a:blipFill rotWithShape="1">
                <a:blip r:embed="rId2"/>
                <a:stretch>
                  <a:fillRect l="-8000" b="-459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ole tekstowe 6"/>
          <p:cNvSpPr txBox="1"/>
          <p:nvPr/>
        </p:nvSpPr>
        <p:spPr>
          <a:xfrm>
            <a:off x="815960" y="4509120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B0F0"/>
                </a:solidFill>
              </a:rPr>
              <a:t>ρ</a:t>
            </a:r>
            <a:r>
              <a:rPr lang="pl-PL" dirty="0" smtClean="0">
                <a:solidFill>
                  <a:srgbClr val="00B0F0"/>
                </a:solidFill>
              </a:rPr>
              <a:t> – gęstość [kg/m</a:t>
            </a:r>
            <a:r>
              <a:rPr lang="pl-PL" baseline="30000" dirty="0" smtClean="0">
                <a:solidFill>
                  <a:srgbClr val="00B0F0"/>
                </a:solidFill>
              </a:rPr>
              <a:t>3</a:t>
            </a:r>
            <a:r>
              <a:rPr lang="pl-PL" dirty="0" smtClean="0">
                <a:solidFill>
                  <a:srgbClr val="00B0F0"/>
                </a:solidFill>
              </a:rPr>
              <a:t>]</a:t>
            </a:r>
          </a:p>
          <a:p>
            <a:r>
              <a:rPr lang="pl-PL" dirty="0">
                <a:solidFill>
                  <a:srgbClr val="00B0F0"/>
                </a:solidFill>
              </a:rPr>
              <a:t>p</a:t>
            </a:r>
            <a:r>
              <a:rPr lang="pl-PL" dirty="0" smtClean="0">
                <a:solidFill>
                  <a:srgbClr val="00B0F0"/>
                </a:solidFill>
              </a:rPr>
              <a:t> – ciśnienie [Pa]</a:t>
            </a:r>
          </a:p>
          <a:p>
            <a:r>
              <a:rPr lang="pl-PL" dirty="0" smtClean="0">
                <a:solidFill>
                  <a:srgbClr val="00B0F0"/>
                </a:solidFill>
              </a:rPr>
              <a:t>M – masa molowa dla powietrza</a:t>
            </a:r>
          </a:p>
          <a:p>
            <a:r>
              <a:rPr lang="pl-PL" dirty="0" smtClean="0">
                <a:solidFill>
                  <a:srgbClr val="00B0F0"/>
                </a:solidFill>
              </a:rPr>
              <a:t>T – temperatura bezwzględna</a:t>
            </a:r>
          </a:p>
          <a:p>
            <a:r>
              <a:rPr lang="pl-PL" dirty="0" smtClean="0">
                <a:solidFill>
                  <a:srgbClr val="00B0F0"/>
                </a:solidFill>
              </a:rPr>
              <a:t>R – uniwersalna stała gazowa</a:t>
            </a:r>
          </a:p>
          <a:p>
            <a:endParaRPr lang="pl-PL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996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1926</TotalTime>
  <Words>829</Words>
  <Application>Microsoft Office PowerPoint</Application>
  <PresentationFormat>Pokaz na ekranie (4:3)</PresentationFormat>
  <Paragraphs>156</Paragraphs>
  <Slides>41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Perspective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Gęstość powietrza</vt:lpstr>
      <vt:lpstr>Temperatura powietrza</vt:lpstr>
      <vt:lpstr>Wilgotność powietrza</vt:lpstr>
      <vt:lpstr>Wilgotność powietrza – punkt rosy</vt:lpstr>
      <vt:lpstr>Turbulencje: chaotycznie poruszające się wiry i strumienie powietrza w atmosferze ziemskiej.</vt:lpstr>
      <vt:lpstr>Siła turbulencji</vt:lpstr>
      <vt:lpstr>Wnętrze samolotu po silnych turbulencjach</vt:lpstr>
      <vt:lpstr>CHMURY</vt:lpstr>
      <vt:lpstr>Cirrus</vt:lpstr>
      <vt:lpstr>Cirrocumulus</vt:lpstr>
      <vt:lpstr>Cirrostratus</vt:lpstr>
      <vt:lpstr>Altocumulus</vt:lpstr>
      <vt:lpstr>Altostratus</vt:lpstr>
      <vt:lpstr>Nimbostratus</vt:lpstr>
      <vt:lpstr>Stratocumulus</vt:lpstr>
      <vt:lpstr>Stratus</vt:lpstr>
      <vt:lpstr>Cumulus</vt:lpstr>
      <vt:lpstr>Cumulonimbus</vt:lpstr>
      <vt:lpstr>Prezentacja programu PowerPoint</vt:lpstr>
      <vt:lpstr>WIATR</vt:lpstr>
      <vt:lpstr>Prezentacja programu PowerPoint</vt:lpstr>
      <vt:lpstr>CAVOK  (Ceiling AND Visibility OK)  (pułap i widzialność OK)</vt:lpstr>
      <vt:lpstr>   Runway Visual Range  - RVR Widzialność na drodze startowej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Maciek</dc:creator>
  <cp:lastModifiedBy>Balcerek</cp:lastModifiedBy>
  <cp:revision>129</cp:revision>
  <dcterms:created xsi:type="dcterms:W3CDTF">2015-07-23T09:06:52Z</dcterms:created>
  <dcterms:modified xsi:type="dcterms:W3CDTF">2025-02-05T17:55:49Z</dcterms:modified>
</cp:coreProperties>
</file>