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24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3C5A5-AEDE-4A45-AD00-A65748D4C30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00C3F3B2-4BEC-4752-8C44-65AAB59571BA}">
      <dgm:prSet phldrT="[Tekst]"/>
      <dgm:spPr/>
      <dgm:t>
        <a:bodyPr/>
        <a:lstStyle/>
        <a:p>
          <a:r>
            <a:rPr lang="pl-PL" b="1" dirty="0" smtClean="0">
              <a:solidFill>
                <a:srgbClr val="00B0F0"/>
              </a:solidFill>
            </a:rPr>
            <a:t>Samoloty komunikacyjne</a:t>
          </a:r>
          <a:endParaRPr lang="pl-PL" b="1" dirty="0">
            <a:solidFill>
              <a:srgbClr val="00B0F0"/>
            </a:solidFill>
          </a:endParaRPr>
        </a:p>
      </dgm:t>
    </dgm:pt>
    <dgm:pt modelId="{26884D62-0F59-4093-AFD4-36937E418DE7}" type="parTrans" cxnId="{5F37BAF2-BC90-445D-8CCC-E2DC9CEC49E9}">
      <dgm:prSet/>
      <dgm:spPr/>
      <dgm:t>
        <a:bodyPr/>
        <a:lstStyle/>
        <a:p>
          <a:endParaRPr lang="pl-PL"/>
        </a:p>
      </dgm:t>
    </dgm:pt>
    <dgm:pt modelId="{9CC4C5B3-51DF-42C5-A89A-B84FFADF885B}" type="sibTrans" cxnId="{5F37BAF2-BC90-445D-8CCC-E2DC9CEC49E9}">
      <dgm:prSet/>
      <dgm:spPr/>
      <dgm:t>
        <a:bodyPr/>
        <a:lstStyle/>
        <a:p>
          <a:endParaRPr lang="pl-PL"/>
        </a:p>
      </dgm:t>
    </dgm:pt>
    <dgm:pt modelId="{19D88AC8-D8E5-486C-8FBB-E460A5486BCE}">
      <dgm:prSet phldrT="[Tekst]"/>
      <dgm:spPr/>
      <dgm:t>
        <a:bodyPr/>
        <a:lstStyle/>
        <a:p>
          <a:r>
            <a:rPr lang="pl-PL" b="1" dirty="0" err="1" smtClean="0">
              <a:solidFill>
                <a:schemeClr val="accent5">
                  <a:lumMod val="75000"/>
                </a:schemeClr>
              </a:solidFill>
            </a:rPr>
            <a:t>Instrumental</a:t>
          </a:r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 Flight </a:t>
          </a:r>
          <a:r>
            <a:rPr lang="pl-PL" b="1" dirty="0" err="1" smtClean="0">
              <a:solidFill>
                <a:schemeClr val="accent5">
                  <a:lumMod val="75000"/>
                </a:schemeClr>
              </a:solidFill>
            </a:rPr>
            <a:t>Rules</a:t>
          </a:r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C623456C-CAEA-4794-B2E2-64CE9BDE3103}" type="parTrans" cxnId="{B240F7A1-DD78-4802-A603-9FCA70178BAA}">
      <dgm:prSet/>
      <dgm:spPr/>
      <dgm:t>
        <a:bodyPr/>
        <a:lstStyle/>
        <a:p>
          <a:endParaRPr lang="pl-PL"/>
        </a:p>
      </dgm:t>
    </dgm:pt>
    <dgm:pt modelId="{53EB7B47-66D8-46C1-B529-F1ABBD966554}" type="sibTrans" cxnId="{B240F7A1-DD78-4802-A603-9FCA70178BAA}">
      <dgm:prSet/>
      <dgm:spPr/>
      <dgm:t>
        <a:bodyPr/>
        <a:lstStyle/>
        <a:p>
          <a:endParaRPr lang="pl-PL"/>
        </a:p>
      </dgm:t>
    </dgm:pt>
    <dgm:pt modelId="{D6176355-CA67-4527-85B5-E92149E5CD10}">
      <dgm:prSet phldrT="[Tekst]"/>
      <dgm:spPr/>
      <dgm:t>
        <a:bodyPr/>
        <a:lstStyle/>
        <a:p>
          <a:r>
            <a:rPr lang="pl-PL" b="1" dirty="0" err="1" smtClean="0">
              <a:solidFill>
                <a:schemeClr val="accent5">
                  <a:lumMod val="75000"/>
                </a:schemeClr>
              </a:solidFill>
            </a:rPr>
            <a:t>Air</a:t>
          </a:r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pl-PL" b="1" dirty="0" err="1" smtClean="0">
              <a:solidFill>
                <a:schemeClr val="accent5">
                  <a:lumMod val="75000"/>
                </a:schemeClr>
              </a:solidFill>
            </a:rPr>
            <a:t>Traffic</a:t>
          </a:r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 Control</a:t>
          </a:r>
          <a:endParaRPr lang="pl-PL" b="1" dirty="0">
            <a:solidFill>
              <a:schemeClr val="accent5">
                <a:lumMod val="75000"/>
              </a:schemeClr>
            </a:solidFill>
          </a:endParaRPr>
        </a:p>
      </dgm:t>
    </dgm:pt>
    <dgm:pt modelId="{A543E448-B4DA-49F9-86FB-34C0869D5A13}" type="parTrans" cxnId="{AFB78916-DA9D-4E77-B770-F2C6A98C6BA1}">
      <dgm:prSet/>
      <dgm:spPr/>
      <dgm:t>
        <a:bodyPr/>
        <a:lstStyle/>
        <a:p>
          <a:endParaRPr lang="pl-PL"/>
        </a:p>
      </dgm:t>
    </dgm:pt>
    <dgm:pt modelId="{AA54F60D-31C7-4517-B9A8-28B6A7EF7746}" type="sibTrans" cxnId="{AFB78916-DA9D-4E77-B770-F2C6A98C6BA1}">
      <dgm:prSet/>
      <dgm:spPr/>
      <dgm:t>
        <a:bodyPr/>
        <a:lstStyle/>
        <a:p>
          <a:endParaRPr lang="pl-PL"/>
        </a:p>
      </dgm:t>
    </dgm:pt>
    <dgm:pt modelId="{B1669ABB-3C32-498A-9667-E1188880D3B9}" type="pres">
      <dgm:prSet presAssocID="{E103C5A5-AEDE-4A45-AD00-A65748D4C3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B8B574-86E1-45B8-A14C-FC6DE4E9F81B}" type="pres">
      <dgm:prSet presAssocID="{00C3F3B2-4BEC-4752-8C44-65AAB59571BA}" presName="root1" presStyleCnt="0"/>
      <dgm:spPr/>
    </dgm:pt>
    <dgm:pt modelId="{B71A5593-B470-4B97-8853-643D004F39AF}" type="pres">
      <dgm:prSet presAssocID="{00C3F3B2-4BEC-4752-8C44-65AAB59571BA}" presName="LevelOneTextNode" presStyleLbl="node0" presStyleIdx="0" presStyleCnt="1" custScaleY="7519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6FBABB-CE61-4E29-8265-00B6C6CC215F}" type="pres">
      <dgm:prSet presAssocID="{00C3F3B2-4BEC-4752-8C44-65AAB59571BA}" presName="level2hierChild" presStyleCnt="0"/>
      <dgm:spPr/>
    </dgm:pt>
    <dgm:pt modelId="{78A44C34-1FFA-450C-9935-43688E7182EC}" type="pres">
      <dgm:prSet presAssocID="{C623456C-CAEA-4794-B2E2-64CE9BDE3103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B5F2E965-FC79-45E0-A471-DBEFE99E1E84}" type="pres">
      <dgm:prSet presAssocID="{C623456C-CAEA-4794-B2E2-64CE9BDE3103}" presName="connTx" presStyleLbl="parChTrans1D2" presStyleIdx="0" presStyleCnt="2"/>
      <dgm:spPr/>
      <dgm:t>
        <a:bodyPr/>
        <a:lstStyle/>
        <a:p>
          <a:endParaRPr lang="pl-PL"/>
        </a:p>
      </dgm:t>
    </dgm:pt>
    <dgm:pt modelId="{BD9D03BD-A8A7-482B-B457-622905A5EFB7}" type="pres">
      <dgm:prSet presAssocID="{19D88AC8-D8E5-486C-8FBB-E460A5486BCE}" presName="root2" presStyleCnt="0"/>
      <dgm:spPr/>
    </dgm:pt>
    <dgm:pt modelId="{B8EE27AD-254E-4BE6-9ECF-886EE236A1F7}" type="pres">
      <dgm:prSet presAssocID="{19D88AC8-D8E5-486C-8FBB-E460A5486BCE}" presName="LevelTwoTextNode" presStyleLbl="node2" presStyleIdx="0" presStyleCnt="2" custScaleX="1826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03DD4CF-96B6-419D-98A5-DBCD8BDB6F84}" type="pres">
      <dgm:prSet presAssocID="{19D88AC8-D8E5-486C-8FBB-E460A5486BCE}" presName="level3hierChild" presStyleCnt="0"/>
      <dgm:spPr/>
    </dgm:pt>
    <dgm:pt modelId="{150B95A3-8278-4662-8733-3268710B5B19}" type="pres">
      <dgm:prSet presAssocID="{A543E448-B4DA-49F9-86FB-34C0869D5A13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C611A28F-36B8-487D-9B57-19F41B5155B1}" type="pres">
      <dgm:prSet presAssocID="{A543E448-B4DA-49F9-86FB-34C0869D5A13}" presName="connTx" presStyleLbl="parChTrans1D2" presStyleIdx="1" presStyleCnt="2"/>
      <dgm:spPr/>
      <dgm:t>
        <a:bodyPr/>
        <a:lstStyle/>
        <a:p>
          <a:endParaRPr lang="pl-PL"/>
        </a:p>
      </dgm:t>
    </dgm:pt>
    <dgm:pt modelId="{1EA3C44F-E7B9-4287-871A-2E501FC87806}" type="pres">
      <dgm:prSet presAssocID="{D6176355-CA67-4527-85B5-E92149E5CD10}" presName="root2" presStyleCnt="0"/>
      <dgm:spPr/>
    </dgm:pt>
    <dgm:pt modelId="{FA70B793-2BD6-4FE1-9DA3-AABF937711BF}" type="pres">
      <dgm:prSet presAssocID="{D6176355-CA67-4527-85B5-E92149E5CD10}" presName="LevelTwoTextNode" presStyleLbl="node2" presStyleIdx="1" presStyleCnt="2" custScaleX="18265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C2BCA1B-BE8B-41BB-A535-1B2E63BA289E}" type="pres">
      <dgm:prSet presAssocID="{D6176355-CA67-4527-85B5-E92149E5CD10}" presName="level3hierChild" presStyleCnt="0"/>
      <dgm:spPr/>
    </dgm:pt>
  </dgm:ptLst>
  <dgm:cxnLst>
    <dgm:cxn modelId="{1B8A67D8-4E14-4895-85FB-D59B26150019}" type="presOf" srcId="{00C3F3B2-4BEC-4752-8C44-65AAB59571BA}" destId="{B71A5593-B470-4B97-8853-643D004F39AF}" srcOrd="0" destOrd="0" presId="urn:microsoft.com/office/officeart/2008/layout/HorizontalMultiLevelHierarchy"/>
    <dgm:cxn modelId="{F5A2867A-4438-4640-A91F-0526435B8ED8}" type="presOf" srcId="{D6176355-CA67-4527-85B5-E92149E5CD10}" destId="{FA70B793-2BD6-4FE1-9DA3-AABF937711BF}" srcOrd="0" destOrd="0" presId="urn:microsoft.com/office/officeart/2008/layout/HorizontalMultiLevelHierarchy"/>
    <dgm:cxn modelId="{B240F7A1-DD78-4802-A603-9FCA70178BAA}" srcId="{00C3F3B2-4BEC-4752-8C44-65AAB59571BA}" destId="{19D88AC8-D8E5-486C-8FBB-E460A5486BCE}" srcOrd="0" destOrd="0" parTransId="{C623456C-CAEA-4794-B2E2-64CE9BDE3103}" sibTransId="{53EB7B47-66D8-46C1-B529-F1ABBD966554}"/>
    <dgm:cxn modelId="{CA1D5EC1-DC15-4769-B428-16819BB062C6}" type="presOf" srcId="{19D88AC8-D8E5-486C-8FBB-E460A5486BCE}" destId="{B8EE27AD-254E-4BE6-9ECF-886EE236A1F7}" srcOrd="0" destOrd="0" presId="urn:microsoft.com/office/officeart/2008/layout/HorizontalMultiLevelHierarchy"/>
    <dgm:cxn modelId="{3B107003-FD8C-4111-93DE-0EC83DB8247E}" type="presOf" srcId="{C623456C-CAEA-4794-B2E2-64CE9BDE3103}" destId="{78A44C34-1FFA-450C-9935-43688E7182EC}" srcOrd="0" destOrd="0" presId="urn:microsoft.com/office/officeart/2008/layout/HorizontalMultiLevelHierarchy"/>
    <dgm:cxn modelId="{5F37BAF2-BC90-445D-8CCC-E2DC9CEC49E9}" srcId="{E103C5A5-AEDE-4A45-AD00-A65748D4C303}" destId="{00C3F3B2-4BEC-4752-8C44-65AAB59571BA}" srcOrd="0" destOrd="0" parTransId="{26884D62-0F59-4093-AFD4-36937E418DE7}" sibTransId="{9CC4C5B3-51DF-42C5-A89A-B84FFADF885B}"/>
    <dgm:cxn modelId="{8C9018E2-5347-4F10-BAE1-BDCDBD034B56}" type="presOf" srcId="{E103C5A5-AEDE-4A45-AD00-A65748D4C303}" destId="{B1669ABB-3C32-498A-9667-E1188880D3B9}" srcOrd="0" destOrd="0" presId="urn:microsoft.com/office/officeart/2008/layout/HorizontalMultiLevelHierarchy"/>
    <dgm:cxn modelId="{AFB78916-DA9D-4E77-B770-F2C6A98C6BA1}" srcId="{00C3F3B2-4BEC-4752-8C44-65AAB59571BA}" destId="{D6176355-CA67-4527-85B5-E92149E5CD10}" srcOrd="1" destOrd="0" parTransId="{A543E448-B4DA-49F9-86FB-34C0869D5A13}" sibTransId="{AA54F60D-31C7-4517-B9A8-28B6A7EF7746}"/>
    <dgm:cxn modelId="{824EB4A8-0932-40EB-9BD2-45A4BB4D3A0A}" type="presOf" srcId="{A543E448-B4DA-49F9-86FB-34C0869D5A13}" destId="{C611A28F-36B8-487D-9B57-19F41B5155B1}" srcOrd="1" destOrd="0" presId="urn:microsoft.com/office/officeart/2008/layout/HorizontalMultiLevelHierarchy"/>
    <dgm:cxn modelId="{453C0CED-0C27-4A14-AD44-86494A77854E}" type="presOf" srcId="{A543E448-B4DA-49F9-86FB-34C0869D5A13}" destId="{150B95A3-8278-4662-8733-3268710B5B19}" srcOrd="0" destOrd="0" presId="urn:microsoft.com/office/officeart/2008/layout/HorizontalMultiLevelHierarchy"/>
    <dgm:cxn modelId="{A39E1CCF-DD7B-4138-AC9D-13AC52C5426A}" type="presOf" srcId="{C623456C-CAEA-4794-B2E2-64CE9BDE3103}" destId="{B5F2E965-FC79-45E0-A471-DBEFE99E1E84}" srcOrd="1" destOrd="0" presId="urn:microsoft.com/office/officeart/2008/layout/HorizontalMultiLevelHierarchy"/>
    <dgm:cxn modelId="{775A8CF2-B866-4A57-9CE4-98A6CF8C760A}" type="presParOf" srcId="{B1669ABB-3C32-498A-9667-E1188880D3B9}" destId="{BCB8B574-86E1-45B8-A14C-FC6DE4E9F81B}" srcOrd="0" destOrd="0" presId="urn:microsoft.com/office/officeart/2008/layout/HorizontalMultiLevelHierarchy"/>
    <dgm:cxn modelId="{0B0B2903-EA19-4698-B041-BA92229EFDEC}" type="presParOf" srcId="{BCB8B574-86E1-45B8-A14C-FC6DE4E9F81B}" destId="{B71A5593-B470-4B97-8853-643D004F39AF}" srcOrd="0" destOrd="0" presId="urn:microsoft.com/office/officeart/2008/layout/HorizontalMultiLevelHierarchy"/>
    <dgm:cxn modelId="{DCD24DA3-27D1-461B-8F3F-E24C119373D2}" type="presParOf" srcId="{BCB8B574-86E1-45B8-A14C-FC6DE4E9F81B}" destId="{AC6FBABB-CE61-4E29-8265-00B6C6CC215F}" srcOrd="1" destOrd="0" presId="urn:microsoft.com/office/officeart/2008/layout/HorizontalMultiLevelHierarchy"/>
    <dgm:cxn modelId="{A6917B49-A4F4-43A5-9355-E4BF8F889DFC}" type="presParOf" srcId="{AC6FBABB-CE61-4E29-8265-00B6C6CC215F}" destId="{78A44C34-1FFA-450C-9935-43688E7182EC}" srcOrd="0" destOrd="0" presId="urn:microsoft.com/office/officeart/2008/layout/HorizontalMultiLevelHierarchy"/>
    <dgm:cxn modelId="{D101E029-64B1-4629-9940-94C2B8A8628F}" type="presParOf" srcId="{78A44C34-1FFA-450C-9935-43688E7182EC}" destId="{B5F2E965-FC79-45E0-A471-DBEFE99E1E84}" srcOrd="0" destOrd="0" presId="urn:microsoft.com/office/officeart/2008/layout/HorizontalMultiLevelHierarchy"/>
    <dgm:cxn modelId="{B950CB1D-04AC-4CBD-AAF1-4B9A41501372}" type="presParOf" srcId="{AC6FBABB-CE61-4E29-8265-00B6C6CC215F}" destId="{BD9D03BD-A8A7-482B-B457-622905A5EFB7}" srcOrd="1" destOrd="0" presId="urn:microsoft.com/office/officeart/2008/layout/HorizontalMultiLevelHierarchy"/>
    <dgm:cxn modelId="{30CEEBBC-3731-4D10-9394-5DA67D77C396}" type="presParOf" srcId="{BD9D03BD-A8A7-482B-B457-622905A5EFB7}" destId="{B8EE27AD-254E-4BE6-9ECF-886EE236A1F7}" srcOrd="0" destOrd="0" presId="urn:microsoft.com/office/officeart/2008/layout/HorizontalMultiLevelHierarchy"/>
    <dgm:cxn modelId="{618F4A85-5021-4DBE-915C-29024D054CAF}" type="presParOf" srcId="{BD9D03BD-A8A7-482B-B457-622905A5EFB7}" destId="{E03DD4CF-96B6-419D-98A5-DBCD8BDB6F84}" srcOrd="1" destOrd="0" presId="urn:microsoft.com/office/officeart/2008/layout/HorizontalMultiLevelHierarchy"/>
    <dgm:cxn modelId="{3A4FD8B2-714F-4B89-8BBB-5789293D98DF}" type="presParOf" srcId="{AC6FBABB-CE61-4E29-8265-00B6C6CC215F}" destId="{150B95A3-8278-4662-8733-3268710B5B19}" srcOrd="2" destOrd="0" presId="urn:microsoft.com/office/officeart/2008/layout/HorizontalMultiLevelHierarchy"/>
    <dgm:cxn modelId="{60A3BE75-9132-4FF8-8465-CFE58CD3AD74}" type="presParOf" srcId="{150B95A3-8278-4662-8733-3268710B5B19}" destId="{C611A28F-36B8-487D-9B57-19F41B5155B1}" srcOrd="0" destOrd="0" presId="urn:microsoft.com/office/officeart/2008/layout/HorizontalMultiLevelHierarchy"/>
    <dgm:cxn modelId="{E2284F95-5570-4E9E-83E0-8AF2EC28486E}" type="presParOf" srcId="{AC6FBABB-CE61-4E29-8265-00B6C6CC215F}" destId="{1EA3C44F-E7B9-4287-871A-2E501FC87806}" srcOrd="3" destOrd="0" presId="urn:microsoft.com/office/officeart/2008/layout/HorizontalMultiLevelHierarchy"/>
    <dgm:cxn modelId="{919909C1-10F3-409B-9055-092E6C9E3E0E}" type="presParOf" srcId="{1EA3C44F-E7B9-4287-871A-2E501FC87806}" destId="{FA70B793-2BD6-4FE1-9DA3-AABF937711BF}" srcOrd="0" destOrd="0" presId="urn:microsoft.com/office/officeart/2008/layout/HorizontalMultiLevelHierarchy"/>
    <dgm:cxn modelId="{BA24E1C6-AB7A-4BE2-9358-63CDF691A315}" type="presParOf" srcId="{1EA3C44F-E7B9-4287-871A-2E501FC87806}" destId="{4C2BCA1B-BE8B-41BB-A535-1B2E63BA28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3E783-08A6-46B2-B9A5-BB8DD2D216A7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125B1C2-6133-410A-A1C1-3680AABB021D}">
      <dgm:prSet phldrT="[Tekst]" custT="1"/>
      <dgm:spPr/>
      <dgm:t>
        <a:bodyPr/>
        <a:lstStyle/>
        <a:p>
          <a:r>
            <a:rPr lang="pl-PL" sz="1800" b="1" dirty="0" smtClean="0"/>
            <a:t>PIONOWA W CZASIE LOTU</a:t>
          </a:r>
          <a:endParaRPr lang="pl-PL" sz="1800" b="1" dirty="0"/>
        </a:p>
      </dgm:t>
    </dgm:pt>
    <dgm:pt modelId="{46FB90A7-3134-4348-A59F-6B6AEF62F75B}" type="parTrans" cxnId="{6C1BEB90-5109-4850-8EFD-2F840D36A044}">
      <dgm:prSet/>
      <dgm:spPr/>
      <dgm:t>
        <a:bodyPr/>
        <a:lstStyle/>
        <a:p>
          <a:endParaRPr lang="pl-PL"/>
        </a:p>
      </dgm:t>
    </dgm:pt>
    <dgm:pt modelId="{596DB2AF-6009-4ADB-8386-218211734A1C}" type="sibTrans" cxnId="{6C1BEB90-5109-4850-8EFD-2F840D36A044}">
      <dgm:prSet/>
      <dgm:spPr/>
      <dgm:t>
        <a:bodyPr/>
        <a:lstStyle/>
        <a:p>
          <a:endParaRPr lang="pl-PL"/>
        </a:p>
      </dgm:t>
    </dgm:pt>
    <dgm:pt modelId="{FECC36F3-30DE-4F9B-A221-3C7C801562DA}">
      <dgm:prSet phldrT="[Tekst]" custT="1"/>
      <dgm:spPr/>
      <dgm:t>
        <a:bodyPr/>
        <a:lstStyle/>
        <a:p>
          <a:r>
            <a:rPr lang="pl-PL" sz="1800" b="1" dirty="0" smtClean="0"/>
            <a:t>LOTNISKA</a:t>
          </a:r>
          <a:endParaRPr lang="pl-PL" sz="1800" b="1" dirty="0"/>
        </a:p>
      </dgm:t>
    </dgm:pt>
    <dgm:pt modelId="{E8FD1880-7A8B-4B9C-8E52-B8529D1C93B6}" type="parTrans" cxnId="{F2C18009-443A-4959-8610-F63C4A4C1DA0}">
      <dgm:prSet/>
      <dgm:spPr/>
      <dgm:t>
        <a:bodyPr/>
        <a:lstStyle/>
        <a:p>
          <a:endParaRPr lang="pl-PL"/>
        </a:p>
      </dgm:t>
    </dgm:pt>
    <dgm:pt modelId="{6C4DEE13-F515-4DE7-99B6-2D774E04DDBA}" type="sibTrans" cxnId="{F2C18009-443A-4959-8610-F63C4A4C1DA0}">
      <dgm:prSet/>
      <dgm:spPr/>
      <dgm:t>
        <a:bodyPr/>
        <a:lstStyle/>
        <a:p>
          <a:endParaRPr lang="pl-PL"/>
        </a:p>
      </dgm:t>
    </dgm:pt>
    <dgm:pt modelId="{3BC72333-69B1-4916-AB21-E01E71979FBE}">
      <dgm:prSet phldrT="[Tekst]" custT="1"/>
      <dgm:spPr/>
      <dgm:t>
        <a:bodyPr/>
        <a:lstStyle/>
        <a:p>
          <a:r>
            <a:rPr lang="pl-PL" sz="1800" b="1" dirty="0" smtClean="0"/>
            <a:t>OBSZARY KONTROLI RADAROWEJ</a:t>
          </a:r>
          <a:endParaRPr lang="pl-PL" sz="1800" b="1" dirty="0"/>
        </a:p>
      </dgm:t>
    </dgm:pt>
    <dgm:pt modelId="{04CB307F-D0CA-4BCE-8804-D6D6CF9CF45D}" type="parTrans" cxnId="{7D11494D-957B-4237-88B5-064987DA228F}">
      <dgm:prSet/>
      <dgm:spPr/>
      <dgm:t>
        <a:bodyPr/>
        <a:lstStyle/>
        <a:p>
          <a:endParaRPr lang="pl-PL"/>
        </a:p>
      </dgm:t>
    </dgm:pt>
    <dgm:pt modelId="{034C1395-6892-43B6-8436-3751096715D9}" type="sibTrans" cxnId="{7D11494D-957B-4237-88B5-064987DA228F}">
      <dgm:prSet/>
      <dgm:spPr/>
      <dgm:t>
        <a:bodyPr/>
        <a:lstStyle/>
        <a:p>
          <a:endParaRPr lang="pl-PL"/>
        </a:p>
      </dgm:t>
    </dgm:pt>
    <dgm:pt modelId="{459FC55F-66CA-4062-91FA-7A75E46A74B5}">
      <dgm:prSet phldrT="[Tekst]" custT="1"/>
      <dgm:spPr/>
      <dgm:t>
        <a:bodyPr/>
        <a:lstStyle/>
        <a:p>
          <a:r>
            <a:rPr lang="pl-PL" sz="1800" b="1" dirty="0" smtClean="0"/>
            <a:t>PODŁUŻNA W CZASIE LOTU</a:t>
          </a:r>
          <a:endParaRPr lang="pl-PL" sz="1800" b="1" dirty="0"/>
        </a:p>
      </dgm:t>
    </dgm:pt>
    <dgm:pt modelId="{BB390921-9EFE-4D2C-8B39-4E4FA3A1073E}" type="parTrans" cxnId="{F14C0101-7597-4852-A62D-336B91DAFAA8}">
      <dgm:prSet/>
      <dgm:spPr/>
      <dgm:t>
        <a:bodyPr/>
        <a:lstStyle/>
        <a:p>
          <a:endParaRPr lang="pl-PL"/>
        </a:p>
      </dgm:t>
    </dgm:pt>
    <dgm:pt modelId="{367AADD6-2A8A-45E2-A850-E2408C102D5A}" type="sibTrans" cxnId="{F14C0101-7597-4852-A62D-336B91DAFAA8}">
      <dgm:prSet/>
      <dgm:spPr/>
      <dgm:t>
        <a:bodyPr/>
        <a:lstStyle/>
        <a:p>
          <a:endParaRPr lang="pl-PL"/>
        </a:p>
      </dgm:t>
    </dgm:pt>
    <dgm:pt modelId="{7F3097E0-35B7-4788-96F8-5C61D456CE66}">
      <dgm:prSet/>
      <dgm:spPr/>
      <dgm:t>
        <a:bodyPr/>
        <a:lstStyle/>
        <a:p>
          <a:r>
            <a:rPr lang="pl-PL" b="1" dirty="0" smtClean="0"/>
            <a:t>2 min – przy tej samej drodze startowej</a:t>
          </a:r>
          <a:endParaRPr lang="pl-PL" b="1" dirty="0"/>
        </a:p>
      </dgm:t>
    </dgm:pt>
    <dgm:pt modelId="{4C2A7C79-F0C5-432D-B9F8-E72FD7FFD8D6}" type="parTrans" cxnId="{4787CEF4-B7C4-4CDB-99D1-D5A4708D33ED}">
      <dgm:prSet/>
      <dgm:spPr/>
      <dgm:t>
        <a:bodyPr/>
        <a:lstStyle/>
        <a:p>
          <a:endParaRPr lang="pl-PL"/>
        </a:p>
      </dgm:t>
    </dgm:pt>
    <dgm:pt modelId="{94E88AD1-1673-463B-864D-6D9F7D9F0436}" type="sibTrans" cxnId="{4787CEF4-B7C4-4CDB-99D1-D5A4708D33ED}">
      <dgm:prSet/>
      <dgm:spPr/>
      <dgm:t>
        <a:bodyPr/>
        <a:lstStyle/>
        <a:p>
          <a:endParaRPr lang="pl-PL"/>
        </a:p>
      </dgm:t>
    </dgm:pt>
    <dgm:pt modelId="{88689F3E-5E38-4F7F-AC04-E621FA17B2B0}">
      <dgm:prSet/>
      <dgm:spPr/>
      <dgm:t>
        <a:bodyPr/>
        <a:lstStyle/>
        <a:p>
          <a:r>
            <a:rPr lang="pl-PL" b="1" dirty="0" smtClean="0"/>
            <a:t>1 minuta przy różne drodze startowej</a:t>
          </a:r>
          <a:endParaRPr lang="pl-PL" b="1" dirty="0"/>
        </a:p>
      </dgm:t>
    </dgm:pt>
    <dgm:pt modelId="{1D4F2727-8A05-4607-A3BD-EDBE59836782}" type="parTrans" cxnId="{3F1524CD-9406-4827-9F29-4D78615C5B2C}">
      <dgm:prSet/>
      <dgm:spPr/>
      <dgm:t>
        <a:bodyPr/>
        <a:lstStyle/>
        <a:p>
          <a:endParaRPr lang="pl-PL"/>
        </a:p>
      </dgm:t>
    </dgm:pt>
    <dgm:pt modelId="{3FE147E5-AD53-48A2-8643-D97693FED52E}" type="sibTrans" cxnId="{3F1524CD-9406-4827-9F29-4D78615C5B2C}">
      <dgm:prSet/>
      <dgm:spPr/>
      <dgm:t>
        <a:bodyPr/>
        <a:lstStyle/>
        <a:p>
          <a:endParaRPr lang="pl-PL"/>
        </a:p>
      </dgm:t>
    </dgm:pt>
    <dgm:pt modelId="{47BD08A2-3C16-49B0-8EC2-1EB1A6CDB103}">
      <dgm:prSet/>
      <dgm:spPr/>
      <dgm:t>
        <a:bodyPr/>
        <a:lstStyle/>
        <a:p>
          <a:r>
            <a:rPr lang="pl-PL" b="1" dirty="0" smtClean="0"/>
            <a:t>Występują różnice między wielkością samolotów (duży – mały : 3 min)</a:t>
          </a:r>
          <a:endParaRPr lang="pl-PL" b="1" dirty="0"/>
        </a:p>
      </dgm:t>
    </dgm:pt>
    <dgm:pt modelId="{1743F15E-4E96-4093-9C26-A1FAA84250CB}" type="parTrans" cxnId="{B90AF3A8-274F-4EE4-8D09-7C588CB0C406}">
      <dgm:prSet/>
      <dgm:spPr/>
      <dgm:t>
        <a:bodyPr/>
        <a:lstStyle/>
        <a:p>
          <a:endParaRPr lang="pl-PL"/>
        </a:p>
      </dgm:t>
    </dgm:pt>
    <dgm:pt modelId="{8D658A75-C54E-44F8-AE05-50E893055B7D}" type="sibTrans" cxnId="{B90AF3A8-274F-4EE4-8D09-7C588CB0C406}">
      <dgm:prSet/>
      <dgm:spPr/>
      <dgm:t>
        <a:bodyPr/>
        <a:lstStyle/>
        <a:p>
          <a:endParaRPr lang="pl-PL"/>
        </a:p>
      </dgm:t>
    </dgm:pt>
    <dgm:pt modelId="{66A9CB93-A617-4F5D-87F9-CB3C1866EBFA}">
      <dgm:prSet/>
      <dgm:spPr/>
      <dgm:t>
        <a:bodyPr/>
        <a:lstStyle/>
        <a:p>
          <a:r>
            <a:rPr lang="pl-PL" b="1" dirty="0" smtClean="0"/>
            <a:t>30 NM</a:t>
          </a:r>
          <a:endParaRPr lang="pl-PL" b="1" dirty="0"/>
        </a:p>
      </dgm:t>
    </dgm:pt>
    <dgm:pt modelId="{E0818CBD-D5E6-49D8-A145-4EB0BEA7700E}" type="parTrans" cxnId="{2C96F628-BDBD-4D8D-92CE-DF4BC6AB668D}">
      <dgm:prSet/>
      <dgm:spPr/>
      <dgm:t>
        <a:bodyPr/>
        <a:lstStyle/>
        <a:p>
          <a:endParaRPr lang="pl-PL"/>
        </a:p>
      </dgm:t>
    </dgm:pt>
    <dgm:pt modelId="{6059613F-4274-4065-AB32-52B8CC25B547}" type="sibTrans" cxnId="{2C96F628-BDBD-4D8D-92CE-DF4BC6AB668D}">
      <dgm:prSet/>
      <dgm:spPr/>
      <dgm:t>
        <a:bodyPr/>
        <a:lstStyle/>
        <a:p>
          <a:endParaRPr lang="pl-PL"/>
        </a:p>
      </dgm:t>
    </dgm:pt>
    <dgm:pt modelId="{AFD536CB-2BDA-4446-9674-8D98C476FF37}">
      <dgm:prSet/>
      <dgm:spPr/>
      <dgm:t>
        <a:bodyPr/>
        <a:lstStyle/>
        <a:p>
          <a:r>
            <a:rPr lang="pl-PL" b="1" dirty="0" smtClean="0"/>
            <a:t>20 NM United </a:t>
          </a:r>
          <a:r>
            <a:rPr lang="pl-PL" b="1" dirty="0" err="1" smtClean="0"/>
            <a:t>States</a:t>
          </a:r>
          <a:r>
            <a:rPr lang="pl-PL" b="1" dirty="0" smtClean="0"/>
            <a:t> , 10 min : Atlantyk, Pacyfik, Afryka</a:t>
          </a:r>
          <a:endParaRPr lang="pl-PL" b="1" dirty="0"/>
        </a:p>
      </dgm:t>
    </dgm:pt>
    <dgm:pt modelId="{8DB6EA2B-9DFA-4144-B309-8E6EEB3BFF1D}" type="parTrans" cxnId="{35D63E24-93BE-466A-B199-8E61EAA0B1EE}">
      <dgm:prSet/>
      <dgm:spPr/>
      <dgm:t>
        <a:bodyPr/>
        <a:lstStyle/>
        <a:p>
          <a:endParaRPr lang="pl-PL"/>
        </a:p>
      </dgm:t>
    </dgm:pt>
    <dgm:pt modelId="{802E5D6C-F52C-4778-BFAD-6C872B29C3E3}" type="sibTrans" cxnId="{35D63E24-93BE-466A-B199-8E61EAA0B1EE}">
      <dgm:prSet/>
      <dgm:spPr/>
      <dgm:t>
        <a:bodyPr/>
        <a:lstStyle/>
        <a:p>
          <a:endParaRPr lang="pl-PL"/>
        </a:p>
      </dgm:t>
    </dgm:pt>
    <dgm:pt modelId="{A78B356A-342F-4FC0-BA36-4A08661058E0}">
      <dgm:prSet/>
      <dgm:spPr/>
      <dgm:t>
        <a:bodyPr/>
        <a:lstStyle/>
        <a:p>
          <a:r>
            <a:rPr lang="pl-PL" b="1" dirty="0" smtClean="0"/>
            <a:t>5 NM : po dolocie do TMA</a:t>
          </a:r>
          <a:endParaRPr lang="pl-PL" b="1" dirty="0"/>
        </a:p>
      </dgm:t>
    </dgm:pt>
    <dgm:pt modelId="{D2577CCC-C047-474F-AF82-411ECAC27372}" type="parTrans" cxnId="{3190366E-D110-49E8-9A4B-85F8FE924BB9}">
      <dgm:prSet/>
      <dgm:spPr/>
      <dgm:t>
        <a:bodyPr/>
        <a:lstStyle/>
        <a:p>
          <a:endParaRPr lang="pl-PL"/>
        </a:p>
      </dgm:t>
    </dgm:pt>
    <dgm:pt modelId="{5BD76B90-27A5-4E67-8989-8505A387F65F}" type="sibTrans" cxnId="{3190366E-D110-49E8-9A4B-85F8FE924BB9}">
      <dgm:prSet/>
      <dgm:spPr/>
      <dgm:t>
        <a:bodyPr/>
        <a:lstStyle/>
        <a:p>
          <a:endParaRPr lang="pl-PL"/>
        </a:p>
      </dgm:t>
    </dgm:pt>
    <dgm:pt modelId="{6145FA1E-F69B-45DA-8849-D334A2B461D3}">
      <dgm:prSet/>
      <dgm:spPr/>
      <dgm:t>
        <a:bodyPr/>
        <a:lstStyle/>
        <a:p>
          <a:r>
            <a:rPr lang="pl-PL" b="1" dirty="0" smtClean="0"/>
            <a:t>1000 </a:t>
          </a:r>
          <a:r>
            <a:rPr lang="pl-PL" b="1" dirty="0" err="1" smtClean="0"/>
            <a:t>ft</a:t>
          </a:r>
          <a:r>
            <a:rPr lang="pl-PL" b="1" dirty="0" smtClean="0"/>
            <a:t> : samoloty lecące tą samą drogą lotniczą.</a:t>
          </a:r>
          <a:endParaRPr lang="pl-PL" b="1" dirty="0"/>
        </a:p>
      </dgm:t>
    </dgm:pt>
    <dgm:pt modelId="{6F044E89-205E-4E96-AE2E-6483876C94E8}" type="parTrans" cxnId="{96685272-79F2-412D-B642-9523158CBE6A}">
      <dgm:prSet/>
      <dgm:spPr/>
      <dgm:t>
        <a:bodyPr/>
        <a:lstStyle/>
        <a:p>
          <a:endParaRPr lang="pl-PL"/>
        </a:p>
      </dgm:t>
    </dgm:pt>
    <dgm:pt modelId="{E11364B0-8B4B-489E-8A03-83BE8E58D78D}" type="sibTrans" cxnId="{96685272-79F2-412D-B642-9523158CBE6A}">
      <dgm:prSet/>
      <dgm:spPr/>
      <dgm:t>
        <a:bodyPr/>
        <a:lstStyle/>
        <a:p>
          <a:endParaRPr lang="pl-PL"/>
        </a:p>
      </dgm:t>
    </dgm:pt>
    <dgm:pt modelId="{75098FDD-AE63-49ED-8237-ED2A51B7EC90}">
      <dgm:prSet/>
      <dgm:spPr/>
      <dgm:t>
        <a:bodyPr/>
        <a:lstStyle/>
        <a:p>
          <a:r>
            <a:rPr lang="pl-PL" b="1" dirty="0" smtClean="0"/>
            <a:t>Sąsiadujące trasy mogą mieć ten sam poziom</a:t>
          </a:r>
          <a:endParaRPr lang="pl-PL" b="1" dirty="0"/>
        </a:p>
      </dgm:t>
    </dgm:pt>
    <dgm:pt modelId="{81393F5D-5374-4704-8DC0-BE2F1BFD834E}" type="parTrans" cxnId="{902C60DD-B13B-4D35-9A94-A3B9C7E3EC80}">
      <dgm:prSet/>
      <dgm:spPr/>
      <dgm:t>
        <a:bodyPr/>
        <a:lstStyle/>
        <a:p>
          <a:endParaRPr lang="pl-PL"/>
        </a:p>
      </dgm:t>
    </dgm:pt>
    <dgm:pt modelId="{DB5614B8-DFAF-4B48-B23A-48C93D1EA23F}" type="sibTrans" cxnId="{902C60DD-B13B-4D35-9A94-A3B9C7E3EC80}">
      <dgm:prSet/>
      <dgm:spPr/>
      <dgm:t>
        <a:bodyPr/>
        <a:lstStyle/>
        <a:p>
          <a:endParaRPr lang="pl-PL"/>
        </a:p>
      </dgm:t>
    </dgm:pt>
    <dgm:pt modelId="{3E0C91E9-084C-4E39-9678-EA621C97A0E2}">
      <dgm:prSet/>
      <dgm:spPr/>
      <dgm:t>
        <a:bodyPr/>
        <a:lstStyle/>
        <a:p>
          <a:endParaRPr lang="pl-PL" b="1" dirty="0"/>
        </a:p>
      </dgm:t>
    </dgm:pt>
    <dgm:pt modelId="{203BE883-3CDF-4B0D-B798-F0602E9F4F0E}" type="parTrans" cxnId="{0B6CE71D-2EB8-473F-9AA9-D7D6D827FE85}">
      <dgm:prSet/>
      <dgm:spPr/>
      <dgm:t>
        <a:bodyPr/>
        <a:lstStyle/>
        <a:p>
          <a:endParaRPr lang="pl-PL"/>
        </a:p>
      </dgm:t>
    </dgm:pt>
    <dgm:pt modelId="{8E1CEEB9-55E7-4159-8278-E1E244C4F48F}" type="sibTrans" cxnId="{0B6CE71D-2EB8-473F-9AA9-D7D6D827FE85}">
      <dgm:prSet/>
      <dgm:spPr/>
      <dgm:t>
        <a:bodyPr/>
        <a:lstStyle/>
        <a:p>
          <a:endParaRPr lang="pl-PL"/>
        </a:p>
      </dgm:t>
    </dgm:pt>
    <dgm:pt modelId="{FB6605C2-4844-424F-9C43-E1DCC493E01C}">
      <dgm:prSet/>
      <dgm:spPr/>
      <dgm:t>
        <a:bodyPr/>
        <a:lstStyle/>
        <a:p>
          <a:r>
            <a:rPr lang="pl-PL" b="1" dirty="0" smtClean="0"/>
            <a:t>60 MN : dla samolotów lecących w tym samym kierunku na tej samej trasie</a:t>
          </a:r>
          <a:endParaRPr lang="pl-PL" b="1" dirty="0"/>
        </a:p>
      </dgm:t>
    </dgm:pt>
    <dgm:pt modelId="{D8B88924-1FB1-4218-96CC-545B133B74AD}" type="parTrans" cxnId="{F6A79CE3-FE38-4321-B82D-2621290CB400}">
      <dgm:prSet/>
      <dgm:spPr/>
      <dgm:t>
        <a:bodyPr/>
        <a:lstStyle/>
        <a:p>
          <a:endParaRPr lang="pl-PL"/>
        </a:p>
      </dgm:t>
    </dgm:pt>
    <dgm:pt modelId="{2A6718CB-47DA-48C3-B4D5-F515A6110CB1}" type="sibTrans" cxnId="{F6A79CE3-FE38-4321-B82D-2621290CB400}">
      <dgm:prSet/>
      <dgm:spPr/>
      <dgm:t>
        <a:bodyPr/>
        <a:lstStyle/>
        <a:p>
          <a:endParaRPr lang="pl-PL"/>
        </a:p>
      </dgm:t>
    </dgm:pt>
    <dgm:pt modelId="{A24F0C8B-E641-4532-89ED-9AE46688B42A}" type="pres">
      <dgm:prSet presAssocID="{6AE3E783-08A6-46B2-B9A5-BB8DD2D216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661AB98-5746-46C0-A0B3-5A85BBC6CF48}" type="pres">
      <dgm:prSet presAssocID="{FECC36F3-30DE-4F9B-A221-3C7C801562DA}" presName="linNode" presStyleCnt="0"/>
      <dgm:spPr/>
    </dgm:pt>
    <dgm:pt modelId="{6986C3A3-E278-4FF1-B4B5-2AADD7798428}" type="pres">
      <dgm:prSet presAssocID="{FECC36F3-30DE-4F9B-A221-3C7C801562DA}" presName="parentShp" presStyleLbl="node1" presStyleIdx="0" presStyleCnt="4" custLinFactNeighborX="-6155" custLinFactNeighborY="-7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6784B1-B398-44E7-88FB-C9573CC8F4E8}" type="pres">
      <dgm:prSet presAssocID="{FECC36F3-30DE-4F9B-A221-3C7C801562D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5EAF73-CD4A-4EBE-9023-8AAEAF6892E2}" type="pres">
      <dgm:prSet presAssocID="{6C4DEE13-F515-4DE7-99B6-2D774E04DDBA}" presName="spacing" presStyleCnt="0"/>
      <dgm:spPr/>
    </dgm:pt>
    <dgm:pt modelId="{53DEAFEB-D4C7-4032-A4EA-2A95EC2E93ED}" type="pres">
      <dgm:prSet presAssocID="{3BC72333-69B1-4916-AB21-E01E71979FBE}" presName="linNode" presStyleCnt="0"/>
      <dgm:spPr/>
    </dgm:pt>
    <dgm:pt modelId="{9D5E5D73-6AC3-488A-98DA-7CD2BDD5B71E}" type="pres">
      <dgm:prSet presAssocID="{3BC72333-69B1-4916-AB21-E01E71979FB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8D3727-6B4F-44B8-8D1E-67AA0A2748AC}" type="pres">
      <dgm:prSet presAssocID="{3BC72333-69B1-4916-AB21-E01E71979FBE}" presName="childShp" presStyleLbl="bgAccFollowNode1" presStyleIdx="1" presStyleCnt="4" custLinFactNeighborX="461" custLinFactNeighborY="42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C28C8A-E677-40E1-9420-11C8432BA332}" type="pres">
      <dgm:prSet presAssocID="{034C1395-6892-43B6-8436-3751096715D9}" presName="spacing" presStyleCnt="0"/>
      <dgm:spPr/>
    </dgm:pt>
    <dgm:pt modelId="{F7D721E2-1DB5-480F-A6C2-3B10924F68B1}" type="pres">
      <dgm:prSet presAssocID="{1125B1C2-6133-410A-A1C1-3680AABB021D}" presName="linNode" presStyleCnt="0"/>
      <dgm:spPr/>
    </dgm:pt>
    <dgm:pt modelId="{E0C92958-0001-488A-8E40-906348AB7D2A}" type="pres">
      <dgm:prSet presAssocID="{1125B1C2-6133-410A-A1C1-3680AABB021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483F93-C1B2-477E-BD21-FB9E62A064AB}" type="pres">
      <dgm:prSet presAssocID="{1125B1C2-6133-410A-A1C1-3680AABB021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26B838-83E0-469A-81EA-03DEB6B2F6B9}" type="pres">
      <dgm:prSet presAssocID="{596DB2AF-6009-4ADB-8386-218211734A1C}" presName="spacing" presStyleCnt="0"/>
      <dgm:spPr/>
    </dgm:pt>
    <dgm:pt modelId="{5BCD88AE-79F6-4BF1-84A9-8A9506745D62}" type="pres">
      <dgm:prSet presAssocID="{459FC55F-66CA-4062-91FA-7A75E46A74B5}" presName="linNode" presStyleCnt="0"/>
      <dgm:spPr/>
    </dgm:pt>
    <dgm:pt modelId="{3A268029-421D-4274-8505-33C4DD7799CC}" type="pres">
      <dgm:prSet presAssocID="{459FC55F-66CA-4062-91FA-7A75E46A74B5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FDCD1E-2831-41F4-A1DF-994E9F70BF7A}" type="pres">
      <dgm:prSet presAssocID="{459FC55F-66CA-4062-91FA-7A75E46A74B5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5D63E24-93BE-466A-B199-8E61EAA0B1EE}" srcId="{3BC72333-69B1-4916-AB21-E01E71979FBE}" destId="{AFD536CB-2BDA-4446-9674-8D98C476FF37}" srcOrd="1" destOrd="0" parTransId="{8DB6EA2B-9DFA-4144-B309-8E6EEB3BFF1D}" sibTransId="{802E5D6C-F52C-4778-BFAD-6C872B29C3E3}"/>
    <dgm:cxn modelId="{53C15D7B-3C72-457E-985A-5E9EFF9F58CC}" type="presOf" srcId="{3E0C91E9-084C-4E39-9678-EA621C97A0E2}" destId="{0E483F93-C1B2-477E-BD21-FB9E62A064AB}" srcOrd="0" destOrd="2" presId="urn:microsoft.com/office/officeart/2005/8/layout/vList6"/>
    <dgm:cxn modelId="{B90AF3A8-274F-4EE4-8D09-7C588CB0C406}" srcId="{FECC36F3-30DE-4F9B-A221-3C7C801562DA}" destId="{47BD08A2-3C16-49B0-8EC2-1EB1A6CDB103}" srcOrd="2" destOrd="0" parTransId="{1743F15E-4E96-4093-9C26-A1FAA84250CB}" sibTransId="{8D658A75-C54E-44F8-AE05-50E893055B7D}"/>
    <dgm:cxn modelId="{FF9E9E8A-10AA-4773-BF1F-3CB2F95A8284}" type="presOf" srcId="{AFD536CB-2BDA-4446-9674-8D98C476FF37}" destId="{8B8D3727-6B4F-44B8-8D1E-67AA0A2748AC}" srcOrd="0" destOrd="1" presId="urn:microsoft.com/office/officeart/2005/8/layout/vList6"/>
    <dgm:cxn modelId="{F2C18009-443A-4959-8610-F63C4A4C1DA0}" srcId="{6AE3E783-08A6-46B2-B9A5-BB8DD2D216A7}" destId="{FECC36F3-30DE-4F9B-A221-3C7C801562DA}" srcOrd="0" destOrd="0" parTransId="{E8FD1880-7A8B-4B9C-8E52-B8529D1C93B6}" sibTransId="{6C4DEE13-F515-4DE7-99B6-2D774E04DDBA}"/>
    <dgm:cxn modelId="{F14C0101-7597-4852-A62D-336B91DAFAA8}" srcId="{6AE3E783-08A6-46B2-B9A5-BB8DD2D216A7}" destId="{459FC55F-66CA-4062-91FA-7A75E46A74B5}" srcOrd="3" destOrd="0" parTransId="{BB390921-9EFE-4D2C-8B39-4E4FA3A1073E}" sibTransId="{367AADD6-2A8A-45E2-A850-E2408C102D5A}"/>
    <dgm:cxn modelId="{2C96F628-BDBD-4D8D-92CE-DF4BC6AB668D}" srcId="{3BC72333-69B1-4916-AB21-E01E71979FBE}" destId="{66A9CB93-A617-4F5D-87F9-CB3C1866EBFA}" srcOrd="0" destOrd="0" parTransId="{E0818CBD-D5E6-49D8-A145-4EB0BEA7700E}" sibTransId="{6059613F-4274-4065-AB32-52B8CC25B547}"/>
    <dgm:cxn modelId="{3F1524CD-9406-4827-9F29-4D78615C5B2C}" srcId="{FECC36F3-30DE-4F9B-A221-3C7C801562DA}" destId="{88689F3E-5E38-4F7F-AC04-E621FA17B2B0}" srcOrd="1" destOrd="0" parTransId="{1D4F2727-8A05-4607-A3BD-EDBE59836782}" sibTransId="{3FE147E5-AD53-48A2-8643-D97693FED52E}"/>
    <dgm:cxn modelId="{3190366E-D110-49E8-9A4B-85F8FE924BB9}" srcId="{3BC72333-69B1-4916-AB21-E01E71979FBE}" destId="{A78B356A-342F-4FC0-BA36-4A08661058E0}" srcOrd="2" destOrd="0" parTransId="{D2577CCC-C047-474F-AF82-411ECAC27372}" sibTransId="{5BD76B90-27A5-4E67-8989-8505A387F65F}"/>
    <dgm:cxn modelId="{1ED50ECD-7691-4087-8027-7F057CC144F7}" type="presOf" srcId="{1125B1C2-6133-410A-A1C1-3680AABB021D}" destId="{E0C92958-0001-488A-8E40-906348AB7D2A}" srcOrd="0" destOrd="0" presId="urn:microsoft.com/office/officeart/2005/8/layout/vList6"/>
    <dgm:cxn modelId="{DFFC20A8-9761-408F-BA57-05E4144E94B3}" type="presOf" srcId="{FB6605C2-4844-424F-9C43-E1DCC493E01C}" destId="{0AFDCD1E-2831-41F4-A1DF-994E9F70BF7A}" srcOrd="0" destOrd="0" presId="urn:microsoft.com/office/officeart/2005/8/layout/vList6"/>
    <dgm:cxn modelId="{61A8FB17-3E56-4CD0-A6AC-F9DE5BE32002}" type="presOf" srcId="{A78B356A-342F-4FC0-BA36-4A08661058E0}" destId="{8B8D3727-6B4F-44B8-8D1E-67AA0A2748AC}" srcOrd="0" destOrd="2" presId="urn:microsoft.com/office/officeart/2005/8/layout/vList6"/>
    <dgm:cxn modelId="{4787CEF4-B7C4-4CDB-99D1-D5A4708D33ED}" srcId="{FECC36F3-30DE-4F9B-A221-3C7C801562DA}" destId="{7F3097E0-35B7-4788-96F8-5C61D456CE66}" srcOrd="0" destOrd="0" parTransId="{4C2A7C79-F0C5-432D-B9F8-E72FD7FFD8D6}" sibTransId="{94E88AD1-1673-463B-864D-6D9F7D9F0436}"/>
    <dgm:cxn modelId="{F827957F-2C87-4E3F-B23D-116FE0D0BDF4}" type="presOf" srcId="{6AE3E783-08A6-46B2-B9A5-BB8DD2D216A7}" destId="{A24F0C8B-E641-4532-89ED-9AE46688B42A}" srcOrd="0" destOrd="0" presId="urn:microsoft.com/office/officeart/2005/8/layout/vList6"/>
    <dgm:cxn modelId="{1B08EB76-3CE1-4069-A020-8F0180AFD552}" type="presOf" srcId="{7F3097E0-35B7-4788-96F8-5C61D456CE66}" destId="{CC6784B1-B398-44E7-88FB-C9573CC8F4E8}" srcOrd="0" destOrd="0" presId="urn:microsoft.com/office/officeart/2005/8/layout/vList6"/>
    <dgm:cxn modelId="{6A30DEB2-BEE4-4A47-A11A-C23709546EC9}" type="presOf" srcId="{459FC55F-66CA-4062-91FA-7A75E46A74B5}" destId="{3A268029-421D-4274-8505-33C4DD7799CC}" srcOrd="0" destOrd="0" presId="urn:microsoft.com/office/officeart/2005/8/layout/vList6"/>
    <dgm:cxn modelId="{74F2551A-9B0D-45B1-B7BA-A52A9F7B41AD}" type="presOf" srcId="{66A9CB93-A617-4F5D-87F9-CB3C1866EBFA}" destId="{8B8D3727-6B4F-44B8-8D1E-67AA0A2748AC}" srcOrd="0" destOrd="0" presId="urn:microsoft.com/office/officeart/2005/8/layout/vList6"/>
    <dgm:cxn modelId="{96685272-79F2-412D-B642-9523158CBE6A}" srcId="{1125B1C2-6133-410A-A1C1-3680AABB021D}" destId="{6145FA1E-F69B-45DA-8849-D334A2B461D3}" srcOrd="0" destOrd="0" parTransId="{6F044E89-205E-4E96-AE2E-6483876C94E8}" sibTransId="{E11364B0-8B4B-489E-8A03-83BE8E58D78D}"/>
    <dgm:cxn modelId="{5765EF98-E18B-4E24-82BF-0ED1BA564625}" type="presOf" srcId="{88689F3E-5E38-4F7F-AC04-E621FA17B2B0}" destId="{CC6784B1-B398-44E7-88FB-C9573CC8F4E8}" srcOrd="0" destOrd="1" presId="urn:microsoft.com/office/officeart/2005/8/layout/vList6"/>
    <dgm:cxn modelId="{7D11494D-957B-4237-88B5-064987DA228F}" srcId="{6AE3E783-08A6-46B2-B9A5-BB8DD2D216A7}" destId="{3BC72333-69B1-4916-AB21-E01E71979FBE}" srcOrd="1" destOrd="0" parTransId="{04CB307F-D0CA-4BCE-8804-D6D6CF9CF45D}" sibTransId="{034C1395-6892-43B6-8436-3751096715D9}"/>
    <dgm:cxn modelId="{9B31ACAC-7C8A-43E9-93F6-E1A69FE66494}" type="presOf" srcId="{3BC72333-69B1-4916-AB21-E01E71979FBE}" destId="{9D5E5D73-6AC3-488A-98DA-7CD2BDD5B71E}" srcOrd="0" destOrd="0" presId="urn:microsoft.com/office/officeart/2005/8/layout/vList6"/>
    <dgm:cxn modelId="{17D8C505-241C-4FF7-853A-5AD93EE482C4}" type="presOf" srcId="{47BD08A2-3C16-49B0-8EC2-1EB1A6CDB103}" destId="{CC6784B1-B398-44E7-88FB-C9573CC8F4E8}" srcOrd="0" destOrd="2" presId="urn:microsoft.com/office/officeart/2005/8/layout/vList6"/>
    <dgm:cxn modelId="{F6A79CE3-FE38-4321-B82D-2621290CB400}" srcId="{459FC55F-66CA-4062-91FA-7A75E46A74B5}" destId="{FB6605C2-4844-424F-9C43-E1DCC493E01C}" srcOrd="0" destOrd="0" parTransId="{D8B88924-1FB1-4218-96CC-545B133B74AD}" sibTransId="{2A6718CB-47DA-48C3-B4D5-F515A6110CB1}"/>
    <dgm:cxn modelId="{6C1BEB90-5109-4850-8EFD-2F840D36A044}" srcId="{6AE3E783-08A6-46B2-B9A5-BB8DD2D216A7}" destId="{1125B1C2-6133-410A-A1C1-3680AABB021D}" srcOrd="2" destOrd="0" parTransId="{46FB90A7-3134-4348-A59F-6B6AEF62F75B}" sibTransId="{596DB2AF-6009-4ADB-8386-218211734A1C}"/>
    <dgm:cxn modelId="{7FD1812E-C37A-4A33-AD90-1A2DED8CD387}" type="presOf" srcId="{6145FA1E-F69B-45DA-8849-D334A2B461D3}" destId="{0E483F93-C1B2-477E-BD21-FB9E62A064AB}" srcOrd="0" destOrd="0" presId="urn:microsoft.com/office/officeart/2005/8/layout/vList6"/>
    <dgm:cxn modelId="{2B4F2B43-2B41-4213-8E37-FBBB97983085}" type="presOf" srcId="{FECC36F3-30DE-4F9B-A221-3C7C801562DA}" destId="{6986C3A3-E278-4FF1-B4B5-2AADD7798428}" srcOrd="0" destOrd="0" presId="urn:microsoft.com/office/officeart/2005/8/layout/vList6"/>
    <dgm:cxn modelId="{9ED3151C-4D52-4CC7-B2DE-5F41F36AC72A}" type="presOf" srcId="{75098FDD-AE63-49ED-8237-ED2A51B7EC90}" destId="{0E483F93-C1B2-477E-BD21-FB9E62A064AB}" srcOrd="0" destOrd="1" presId="urn:microsoft.com/office/officeart/2005/8/layout/vList6"/>
    <dgm:cxn modelId="{0B6CE71D-2EB8-473F-9AA9-D7D6D827FE85}" srcId="{1125B1C2-6133-410A-A1C1-3680AABB021D}" destId="{3E0C91E9-084C-4E39-9678-EA621C97A0E2}" srcOrd="2" destOrd="0" parTransId="{203BE883-3CDF-4B0D-B798-F0602E9F4F0E}" sibTransId="{8E1CEEB9-55E7-4159-8278-E1E244C4F48F}"/>
    <dgm:cxn modelId="{902C60DD-B13B-4D35-9A94-A3B9C7E3EC80}" srcId="{1125B1C2-6133-410A-A1C1-3680AABB021D}" destId="{75098FDD-AE63-49ED-8237-ED2A51B7EC90}" srcOrd="1" destOrd="0" parTransId="{81393F5D-5374-4704-8DC0-BE2F1BFD834E}" sibTransId="{DB5614B8-DFAF-4B48-B23A-48C93D1EA23F}"/>
    <dgm:cxn modelId="{C6391FEE-6AFE-4DA3-ADC4-3AD6FC492037}" type="presParOf" srcId="{A24F0C8B-E641-4532-89ED-9AE46688B42A}" destId="{B661AB98-5746-46C0-A0B3-5A85BBC6CF48}" srcOrd="0" destOrd="0" presId="urn:microsoft.com/office/officeart/2005/8/layout/vList6"/>
    <dgm:cxn modelId="{830A12F4-D047-495F-A969-589749A5E064}" type="presParOf" srcId="{B661AB98-5746-46C0-A0B3-5A85BBC6CF48}" destId="{6986C3A3-E278-4FF1-B4B5-2AADD7798428}" srcOrd="0" destOrd="0" presId="urn:microsoft.com/office/officeart/2005/8/layout/vList6"/>
    <dgm:cxn modelId="{D2975A55-4CD9-488E-BAFA-F3E71D321DE5}" type="presParOf" srcId="{B661AB98-5746-46C0-A0B3-5A85BBC6CF48}" destId="{CC6784B1-B398-44E7-88FB-C9573CC8F4E8}" srcOrd="1" destOrd="0" presId="urn:microsoft.com/office/officeart/2005/8/layout/vList6"/>
    <dgm:cxn modelId="{E96CC31B-8339-4ACD-9714-97D59578BF6B}" type="presParOf" srcId="{A24F0C8B-E641-4532-89ED-9AE46688B42A}" destId="{2F5EAF73-CD4A-4EBE-9023-8AAEAF6892E2}" srcOrd="1" destOrd="0" presId="urn:microsoft.com/office/officeart/2005/8/layout/vList6"/>
    <dgm:cxn modelId="{9BD5F036-BA9D-452C-B611-4AF5FA6FFFAE}" type="presParOf" srcId="{A24F0C8B-E641-4532-89ED-9AE46688B42A}" destId="{53DEAFEB-D4C7-4032-A4EA-2A95EC2E93ED}" srcOrd="2" destOrd="0" presId="urn:microsoft.com/office/officeart/2005/8/layout/vList6"/>
    <dgm:cxn modelId="{4ABE5949-928D-466A-8FA0-C02C69CFC28B}" type="presParOf" srcId="{53DEAFEB-D4C7-4032-A4EA-2A95EC2E93ED}" destId="{9D5E5D73-6AC3-488A-98DA-7CD2BDD5B71E}" srcOrd="0" destOrd="0" presId="urn:microsoft.com/office/officeart/2005/8/layout/vList6"/>
    <dgm:cxn modelId="{736832EE-17FE-4548-B5CF-3DBE5DAF66F3}" type="presParOf" srcId="{53DEAFEB-D4C7-4032-A4EA-2A95EC2E93ED}" destId="{8B8D3727-6B4F-44B8-8D1E-67AA0A2748AC}" srcOrd="1" destOrd="0" presId="urn:microsoft.com/office/officeart/2005/8/layout/vList6"/>
    <dgm:cxn modelId="{F7E41561-043F-425A-83E3-DFD6D2E03486}" type="presParOf" srcId="{A24F0C8B-E641-4532-89ED-9AE46688B42A}" destId="{74C28C8A-E677-40E1-9420-11C8432BA332}" srcOrd="3" destOrd="0" presId="urn:microsoft.com/office/officeart/2005/8/layout/vList6"/>
    <dgm:cxn modelId="{7B425EF1-9C91-41B0-844A-ACD5E954A056}" type="presParOf" srcId="{A24F0C8B-E641-4532-89ED-9AE46688B42A}" destId="{F7D721E2-1DB5-480F-A6C2-3B10924F68B1}" srcOrd="4" destOrd="0" presId="urn:microsoft.com/office/officeart/2005/8/layout/vList6"/>
    <dgm:cxn modelId="{249D4534-D1CC-45C6-B5FD-4EA31E10BE27}" type="presParOf" srcId="{F7D721E2-1DB5-480F-A6C2-3B10924F68B1}" destId="{E0C92958-0001-488A-8E40-906348AB7D2A}" srcOrd="0" destOrd="0" presId="urn:microsoft.com/office/officeart/2005/8/layout/vList6"/>
    <dgm:cxn modelId="{35674949-6727-4AE0-82E3-25E67A1C3373}" type="presParOf" srcId="{F7D721E2-1DB5-480F-A6C2-3B10924F68B1}" destId="{0E483F93-C1B2-477E-BD21-FB9E62A064AB}" srcOrd="1" destOrd="0" presId="urn:microsoft.com/office/officeart/2005/8/layout/vList6"/>
    <dgm:cxn modelId="{B7D78C79-8DCA-4EF3-A8B7-588363A5E9BA}" type="presParOf" srcId="{A24F0C8B-E641-4532-89ED-9AE46688B42A}" destId="{A526B838-83E0-469A-81EA-03DEB6B2F6B9}" srcOrd="5" destOrd="0" presId="urn:microsoft.com/office/officeart/2005/8/layout/vList6"/>
    <dgm:cxn modelId="{86099045-914E-4AFA-ADFC-153779646FAB}" type="presParOf" srcId="{A24F0C8B-E641-4532-89ED-9AE46688B42A}" destId="{5BCD88AE-79F6-4BF1-84A9-8A9506745D62}" srcOrd="6" destOrd="0" presId="urn:microsoft.com/office/officeart/2005/8/layout/vList6"/>
    <dgm:cxn modelId="{B3E3AFEF-ABD8-4D91-BFC3-FA20148BDE79}" type="presParOf" srcId="{5BCD88AE-79F6-4BF1-84A9-8A9506745D62}" destId="{3A268029-421D-4274-8505-33C4DD7799CC}" srcOrd="0" destOrd="0" presId="urn:microsoft.com/office/officeart/2005/8/layout/vList6"/>
    <dgm:cxn modelId="{9176BBC4-6290-477A-A16B-4A3BC1E8D340}" type="presParOf" srcId="{5BCD88AE-79F6-4BF1-84A9-8A9506745D62}" destId="{0AFDCD1E-2831-41F4-A1DF-994E9F70BF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E5C04-46EB-4389-A428-81A6EF19B128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09250299-7DA6-4CD4-981F-89B77C6E51A1}">
      <dgm:prSet phldrT="[Tekst]" custT="1"/>
      <dgm:spPr/>
      <dgm:t>
        <a:bodyPr/>
        <a:lstStyle/>
        <a:p>
          <a:r>
            <a:rPr lang="pl-PL" sz="1800" b="1" dirty="0" smtClean="0"/>
            <a:t>Kontrolerzy‌ wieży</a:t>
          </a:r>
        </a:p>
        <a:p>
          <a:r>
            <a:rPr lang="pl-PL" sz="1800" b="1" dirty="0" smtClean="0"/>
            <a:t> </a:t>
          </a:r>
          <a:r>
            <a:rPr lang="pl-PL" sz="1800" b="1" dirty="0" smtClean="0">
              <a:solidFill>
                <a:srgbClr val="00B0F0"/>
              </a:solidFill>
            </a:rPr>
            <a:t>(Tower </a:t>
          </a:r>
          <a:r>
            <a:rPr lang="pl-PL" sz="1800" b="1" dirty="0" err="1" smtClean="0">
              <a:solidFill>
                <a:srgbClr val="00B0F0"/>
              </a:solidFill>
            </a:rPr>
            <a:t>Controllers</a:t>
          </a:r>
          <a:r>
            <a:rPr lang="pl-PL" sz="1800" b="1" dirty="0" smtClean="0">
              <a:solidFill>
                <a:srgbClr val="00B0F0"/>
              </a:solidFill>
            </a:rPr>
            <a:t>)</a:t>
          </a:r>
          <a:endParaRPr lang="pl-PL" sz="1800" dirty="0">
            <a:solidFill>
              <a:srgbClr val="00B0F0"/>
            </a:solidFill>
          </a:endParaRPr>
        </a:p>
      </dgm:t>
    </dgm:pt>
    <dgm:pt modelId="{502FD1DE-B165-4542-BC3C-7977DC01D228}" type="parTrans" cxnId="{09D731A1-37B2-4CE0-92DF-E1EFCA2F5B07}">
      <dgm:prSet/>
      <dgm:spPr/>
      <dgm:t>
        <a:bodyPr/>
        <a:lstStyle/>
        <a:p>
          <a:endParaRPr lang="pl-PL"/>
        </a:p>
      </dgm:t>
    </dgm:pt>
    <dgm:pt modelId="{030D4F62-E000-402A-932E-988C98C4842A}" type="sibTrans" cxnId="{09D731A1-37B2-4CE0-92DF-E1EFCA2F5B07}">
      <dgm:prSet/>
      <dgm:spPr/>
      <dgm:t>
        <a:bodyPr/>
        <a:lstStyle/>
        <a:p>
          <a:endParaRPr lang="pl-PL"/>
        </a:p>
      </dgm:t>
    </dgm:pt>
    <dgm:pt modelId="{915A6735-DB59-4B2F-9718-02EA247A897E}">
      <dgm:prSet phldrT="[Tekst]"/>
      <dgm:spPr/>
      <dgm:t>
        <a:bodyPr/>
        <a:lstStyle/>
        <a:p>
          <a:r>
            <a:rPr lang="pl-PL" dirty="0" smtClean="0"/>
            <a:t>Odpowiadają za zarządzanie ruchem lotniczym ⁣na pasie​ startowym⁣ i​ wokół lotniska. Koordynują ‍starty i lądowania, </a:t>
          </a:r>
          <a:br>
            <a:rPr lang="pl-PL" dirty="0" smtClean="0"/>
          </a:br>
          <a:r>
            <a:rPr lang="pl-PL" dirty="0" smtClean="0"/>
            <a:t>a także ingerują w ​przypadku sytuacji awaryjnych</a:t>
          </a:r>
          <a:endParaRPr lang="pl-PL" dirty="0"/>
        </a:p>
      </dgm:t>
    </dgm:pt>
    <dgm:pt modelId="{C4EA3782-5B2D-4AB9-BC2C-2FF8A436892A}" type="parTrans" cxnId="{210698A5-0551-46F0-9C4B-5CA7410016F5}">
      <dgm:prSet/>
      <dgm:spPr/>
      <dgm:t>
        <a:bodyPr/>
        <a:lstStyle/>
        <a:p>
          <a:endParaRPr lang="pl-PL"/>
        </a:p>
      </dgm:t>
    </dgm:pt>
    <dgm:pt modelId="{0E45BED5-2E9E-4BB0-83ED-DA23D22C4CE0}" type="sibTrans" cxnId="{210698A5-0551-46F0-9C4B-5CA7410016F5}">
      <dgm:prSet/>
      <dgm:spPr/>
      <dgm:t>
        <a:bodyPr/>
        <a:lstStyle/>
        <a:p>
          <a:endParaRPr lang="pl-PL"/>
        </a:p>
      </dgm:t>
    </dgm:pt>
    <dgm:pt modelId="{CC52E603-B5BF-4E4A-8AAB-D3A94195947F}">
      <dgm:prSet phldrT="[Tekst]" custT="1"/>
      <dgm:spPr/>
      <dgm:t>
        <a:bodyPr/>
        <a:lstStyle/>
        <a:p>
          <a:r>
            <a:rPr lang="pl-PL" sz="1800" b="1" dirty="0" smtClean="0"/>
            <a:t>Kontrolerzy podejścia​ </a:t>
          </a:r>
          <a:r>
            <a:rPr lang="pl-PL" sz="1800" b="1" dirty="0" smtClean="0">
              <a:solidFill>
                <a:srgbClr val="00B0F0"/>
              </a:solidFill>
            </a:rPr>
            <a:t>(</a:t>
          </a:r>
          <a:r>
            <a:rPr lang="pl-PL" sz="1800" b="1" dirty="0" err="1" smtClean="0">
              <a:solidFill>
                <a:srgbClr val="00B0F0"/>
              </a:solidFill>
            </a:rPr>
            <a:t>Approach</a:t>
          </a:r>
          <a:r>
            <a:rPr lang="pl-PL" sz="1800" b="1" dirty="0" smtClean="0">
              <a:solidFill>
                <a:srgbClr val="00B0F0"/>
              </a:solidFill>
            </a:rPr>
            <a:t> </a:t>
          </a:r>
          <a:r>
            <a:rPr lang="pl-PL" sz="1800" b="1" dirty="0" err="1" smtClean="0">
              <a:solidFill>
                <a:srgbClr val="00B0F0"/>
              </a:solidFill>
            </a:rPr>
            <a:t>Controllers</a:t>
          </a:r>
          <a:r>
            <a:rPr lang="pl-PL" sz="1800" b="1" dirty="0" smtClean="0">
              <a:solidFill>
                <a:srgbClr val="00B0F0"/>
              </a:solidFill>
            </a:rPr>
            <a:t>)</a:t>
          </a:r>
          <a:endParaRPr lang="pl-PL" sz="1800" dirty="0">
            <a:solidFill>
              <a:srgbClr val="00B0F0"/>
            </a:solidFill>
          </a:endParaRPr>
        </a:p>
      </dgm:t>
    </dgm:pt>
    <dgm:pt modelId="{BE3FD4E7-C9F6-450D-9AA9-92FC20ACE80A}" type="parTrans" cxnId="{DB7178A8-4428-4DAA-92C4-E75A95171EFB}">
      <dgm:prSet/>
      <dgm:spPr/>
      <dgm:t>
        <a:bodyPr/>
        <a:lstStyle/>
        <a:p>
          <a:endParaRPr lang="pl-PL"/>
        </a:p>
      </dgm:t>
    </dgm:pt>
    <dgm:pt modelId="{F8D8EC82-043E-466A-BF4B-F7A48023C501}" type="sibTrans" cxnId="{DB7178A8-4428-4DAA-92C4-E75A95171EFB}">
      <dgm:prSet/>
      <dgm:spPr/>
      <dgm:t>
        <a:bodyPr/>
        <a:lstStyle/>
        <a:p>
          <a:endParaRPr lang="pl-PL"/>
        </a:p>
      </dgm:t>
    </dgm:pt>
    <dgm:pt modelId="{A7C60AD4-87F9-4CDF-9055-D044071D4C0D}">
      <dgm:prSet phldrT="[Tekst]" custT="1"/>
      <dgm:spPr/>
      <dgm:t>
        <a:bodyPr/>
        <a:lstStyle/>
        <a:p>
          <a:r>
            <a:rPr lang="pl-PL" sz="1800" b="1" dirty="0" smtClean="0"/>
            <a:t>Kontrolerzy obszaru </a:t>
          </a:r>
          <a:br>
            <a:rPr lang="pl-PL" sz="1800" b="1" dirty="0" smtClean="0"/>
          </a:br>
          <a:r>
            <a:rPr lang="pl-PL" sz="1800" b="1" dirty="0" smtClean="0"/>
            <a:t>⁢</a:t>
          </a:r>
          <a:r>
            <a:rPr lang="pl-PL" sz="1800" b="1" dirty="0" smtClean="0">
              <a:solidFill>
                <a:srgbClr val="00B0F0"/>
              </a:solidFill>
            </a:rPr>
            <a:t>(En-</a:t>
          </a:r>
          <a:r>
            <a:rPr lang="pl-PL" sz="1800" b="1" dirty="0" err="1" smtClean="0">
              <a:solidFill>
                <a:srgbClr val="00B0F0"/>
              </a:solidFill>
            </a:rPr>
            <a:t>route</a:t>
          </a:r>
          <a:r>
            <a:rPr lang="pl-PL" sz="1800" b="1" dirty="0" smtClean="0">
              <a:solidFill>
                <a:srgbClr val="00B0F0"/>
              </a:solidFill>
            </a:rPr>
            <a:t> </a:t>
          </a:r>
          <a:r>
            <a:rPr lang="pl-PL" sz="1800" b="1" dirty="0" err="1" smtClean="0">
              <a:solidFill>
                <a:srgbClr val="00B0F0"/>
              </a:solidFill>
            </a:rPr>
            <a:t>Controllers</a:t>
          </a:r>
          <a:r>
            <a:rPr lang="pl-PL" sz="1800" b="1" dirty="0" smtClean="0">
              <a:solidFill>
                <a:srgbClr val="00B0F0"/>
              </a:solidFill>
            </a:rPr>
            <a:t>)</a:t>
          </a:r>
          <a:endParaRPr lang="pl-PL" sz="1800" dirty="0">
            <a:solidFill>
              <a:srgbClr val="00B0F0"/>
            </a:solidFill>
          </a:endParaRPr>
        </a:p>
      </dgm:t>
    </dgm:pt>
    <dgm:pt modelId="{A08144D3-4707-4103-9DF3-A8F060BE44D0}" type="parTrans" cxnId="{D4172035-54CC-4BCE-A118-9F477DB39371}">
      <dgm:prSet/>
      <dgm:spPr/>
      <dgm:t>
        <a:bodyPr/>
        <a:lstStyle/>
        <a:p>
          <a:endParaRPr lang="pl-PL"/>
        </a:p>
      </dgm:t>
    </dgm:pt>
    <dgm:pt modelId="{0066E887-7ED6-4C9F-B005-E08547D2C39B}" type="sibTrans" cxnId="{D4172035-54CC-4BCE-A118-9F477DB39371}">
      <dgm:prSet/>
      <dgm:spPr/>
      <dgm:t>
        <a:bodyPr/>
        <a:lstStyle/>
        <a:p>
          <a:endParaRPr lang="pl-PL"/>
        </a:p>
      </dgm:t>
    </dgm:pt>
    <dgm:pt modelId="{80B36570-240F-4A40-BC0D-240BEABDE3B2}">
      <dgm:prSet/>
      <dgm:spPr/>
      <dgm:t>
        <a:bodyPr/>
        <a:lstStyle/>
        <a:p>
          <a:r>
            <a:rPr lang="pl-PL" dirty="0" smtClean="0"/>
            <a:t>Zarządzają lotami, ⁢które zbliżają się do lotniska. Ich​ celem ⁣jest ⁣zapewnienie‌ płynności ruchu ‌podczas⁤ lądowania,</a:t>
          </a:r>
          <a:br>
            <a:rPr lang="pl-PL" dirty="0" smtClean="0"/>
          </a:br>
          <a:r>
            <a:rPr lang="pl-PL" dirty="0" smtClean="0"/>
            <a:t>⁢ a także ​zapewnienie⁢ bezpiecznego oddalenia samolotów od⁤ siebie.</a:t>
          </a:r>
          <a:endParaRPr lang="pl-PL" dirty="0"/>
        </a:p>
      </dgm:t>
    </dgm:pt>
    <dgm:pt modelId="{8CC92B89-052A-43AC-98CB-2D14B9547374}" type="parTrans" cxnId="{98DF591A-C309-4C93-8696-DEBC6DB20BFF}">
      <dgm:prSet/>
      <dgm:spPr/>
      <dgm:t>
        <a:bodyPr/>
        <a:lstStyle/>
        <a:p>
          <a:endParaRPr lang="pl-PL"/>
        </a:p>
      </dgm:t>
    </dgm:pt>
    <dgm:pt modelId="{3BE1B066-ECBA-47FD-9EBD-2549AA7482A4}" type="sibTrans" cxnId="{98DF591A-C309-4C93-8696-DEBC6DB20BFF}">
      <dgm:prSet/>
      <dgm:spPr/>
      <dgm:t>
        <a:bodyPr/>
        <a:lstStyle/>
        <a:p>
          <a:endParaRPr lang="pl-PL"/>
        </a:p>
      </dgm:t>
    </dgm:pt>
    <dgm:pt modelId="{C73D788F-8659-4B4A-90F2-4A1D72C6A86E}">
      <dgm:prSet/>
      <dgm:spPr/>
      <dgm:t>
        <a:bodyPr/>
        <a:lstStyle/>
        <a:p>
          <a:r>
            <a:rPr lang="pl-PL" dirty="0" smtClean="0"/>
            <a:t>⁤Odpowiadają za samoloty w trakcie lotu‌ i utrzymują nad ⁢nimi kontrolę ⁢nad większym‌ obszarem powietrznym. Działają ⁢na wysokości lotu i zapewniają ‍bezpieczne separacje między różnymi jednostkami powietrznymi.</a:t>
          </a:r>
          <a:endParaRPr lang="pl-PL" dirty="0"/>
        </a:p>
      </dgm:t>
    </dgm:pt>
    <dgm:pt modelId="{437CCE60-815D-43EF-81FD-EDEA58BD01D2}" type="parTrans" cxnId="{980113ED-8CAD-4EE6-98C8-6940895171B0}">
      <dgm:prSet/>
      <dgm:spPr/>
      <dgm:t>
        <a:bodyPr/>
        <a:lstStyle/>
        <a:p>
          <a:endParaRPr lang="pl-PL"/>
        </a:p>
      </dgm:t>
    </dgm:pt>
    <dgm:pt modelId="{81B1A249-B7E4-413F-A938-B23D4590038D}" type="sibTrans" cxnId="{980113ED-8CAD-4EE6-98C8-6940895171B0}">
      <dgm:prSet/>
      <dgm:spPr/>
      <dgm:t>
        <a:bodyPr/>
        <a:lstStyle/>
        <a:p>
          <a:endParaRPr lang="pl-PL"/>
        </a:p>
      </dgm:t>
    </dgm:pt>
    <dgm:pt modelId="{DCE4DDD8-F864-4369-9C41-0FEF9E0D215D}">
      <dgm:prSet phldrT="[Tekst]"/>
      <dgm:spPr/>
      <dgm:t>
        <a:bodyPr/>
        <a:lstStyle/>
        <a:p>
          <a:r>
            <a:rPr lang="pl-PL" b="1" dirty="0" smtClean="0"/>
            <a:t>Kontrolerzy ​radarowi‍ </a:t>
          </a:r>
          <a:r>
            <a:rPr lang="pl-PL" b="1" dirty="0" smtClean="0">
              <a:solidFill>
                <a:srgbClr val="00B0F0"/>
              </a:solidFill>
            </a:rPr>
            <a:t>(Radar </a:t>
          </a:r>
          <a:r>
            <a:rPr lang="pl-PL" b="1" dirty="0" err="1" smtClean="0">
              <a:solidFill>
                <a:srgbClr val="00B0F0"/>
              </a:solidFill>
            </a:rPr>
            <a:t>Controllers</a:t>
          </a:r>
          <a:r>
            <a:rPr lang="pl-PL" b="1" dirty="0" smtClean="0">
              <a:solidFill>
                <a:srgbClr val="00B0F0"/>
              </a:solidFill>
            </a:rPr>
            <a:t>)</a:t>
          </a:r>
          <a:endParaRPr lang="pl-PL" dirty="0">
            <a:solidFill>
              <a:srgbClr val="00B0F0"/>
            </a:solidFill>
          </a:endParaRPr>
        </a:p>
      </dgm:t>
    </dgm:pt>
    <dgm:pt modelId="{95BC38E8-7319-4789-B5FF-985CC8B79241}" type="sibTrans" cxnId="{9B93269C-9FA6-4DC5-AF77-355CCE55221C}">
      <dgm:prSet/>
      <dgm:spPr/>
      <dgm:t>
        <a:bodyPr/>
        <a:lstStyle/>
        <a:p>
          <a:endParaRPr lang="pl-PL"/>
        </a:p>
      </dgm:t>
    </dgm:pt>
    <dgm:pt modelId="{0C355988-33F4-428F-A10B-4B3149CE2968}" type="parTrans" cxnId="{9B93269C-9FA6-4DC5-AF77-355CCE55221C}">
      <dgm:prSet/>
      <dgm:spPr/>
      <dgm:t>
        <a:bodyPr/>
        <a:lstStyle/>
        <a:p>
          <a:endParaRPr lang="pl-PL"/>
        </a:p>
      </dgm:t>
    </dgm:pt>
    <dgm:pt modelId="{324E1B31-9BA5-46C5-960C-DECEA9424770}">
      <dgm:prSet phldrT="[Tekst]"/>
      <dgm:spPr/>
      <dgm:t>
        <a:bodyPr/>
        <a:lstStyle/>
        <a:p>
          <a:endParaRPr lang="pl-PL" dirty="0"/>
        </a:p>
      </dgm:t>
    </dgm:pt>
    <dgm:pt modelId="{1FF48BF2-B4D3-4788-B768-86A0D5CCD4F7}" type="parTrans" cxnId="{4540AF63-1EAD-4D71-BC8F-DDCD8F0ADFD1}">
      <dgm:prSet/>
      <dgm:spPr/>
      <dgm:t>
        <a:bodyPr/>
        <a:lstStyle/>
        <a:p>
          <a:endParaRPr lang="pl-PL"/>
        </a:p>
      </dgm:t>
    </dgm:pt>
    <dgm:pt modelId="{E8826EE6-97EF-4842-B14A-C1FADC19110C}" type="sibTrans" cxnId="{4540AF63-1EAD-4D71-BC8F-DDCD8F0ADFD1}">
      <dgm:prSet/>
      <dgm:spPr/>
      <dgm:t>
        <a:bodyPr/>
        <a:lstStyle/>
        <a:p>
          <a:endParaRPr lang="pl-PL"/>
        </a:p>
      </dgm:t>
    </dgm:pt>
    <dgm:pt modelId="{C496FC91-BD53-4FC1-83F0-09D29ED68B72}">
      <dgm:prSet/>
      <dgm:spPr/>
      <dgm:t>
        <a:bodyPr/>
        <a:lstStyle/>
        <a:p>
          <a:r>
            <a:rPr lang="pl-PL" dirty="0" smtClean="0"/>
            <a:t>Używają ⁤radarów do monitorowania ruchu ‍samolotów. Ich technologia pozwala na ciągłe⁢ śledzenie‍ pozycji i ⁣działania‍ statków powietrznych, ⁤co jest kluczowe w zapobieganiu kolizjom.</a:t>
          </a:r>
          <a:endParaRPr lang="pl-PL" dirty="0"/>
        </a:p>
      </dgm:t>
    </dgm:pt>
    <dgm:pt modelId="{1D0E4C17-9E02-4B9B-BD27-6E9B07C244BB}" type="parTrans" cxnId="{82244E31-1996-4492-AAB8-9316E19002FC}">
      <dgm:prSet/>
      <dgm:spPr/>
      <dgm:t>
        <a:bodyPr/>
        <a:lstStyle/>
        <a:p>
          <a:endParaRPr lang="pl-PL"/>
        </a:p>
      </dgm:t>
    </dgm:pt>
    <dgm:pt modelId="{0BAD37C7-BB70-4526-BF7A-2A4B698D6027}" type="sibTrans" cxnId="{82244E31-1996-4492-AAB8-9316E19002FC}">
      <dgm:prSet/>
      <dgm:spPr/>
      <dgm:t>
        <a:bodyPr/>
        <a:lstStyle/>
        <a:p>
          <a:endParaRPr lang="pl-PL"/>
        </a:p>
      </dgm:t>
    </dgm:pt>
    <dgm:pt modelId="{4B532158-93B2-4FF3-84DB-794C9FAFEB0B}" type="pres">
      <dgm:prSet presAssocID="{2C9E5C04-46EB-4389-A428-81A6EF19B1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A610767-F752-41D8-B5C8-77F48B1023D5}" type="pres">
      <dgm:prSet presAssocID="{09250299-7DA6-4CD4-981F-89B77C6E51A1}" presName="linNode" presStyleCnt="0"/>
      <dgm:spPr/>
    </dgm:pt>
    <dgm:pt modelId="{896A71C2-C086-4E12-98F7-D0D8E82718FB}" type="pres">
      <dgm:prSet presAssocID="{09250299-7DA6-4CD4-981F-89B77C6E51A1}" presName="parentText" presStyleLbl="node1" presStyleIdx="0" presStyleCnt="4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1B1562-6BF7-4620-996C-DABADC3B2352}" type="pres">
      <dgm:prSet presAssocID="{09250299-7DA6-4CD4-981F-89B77C6E51A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045BCA-BA58-4AA5-9661-FBD1B7333127}" type="pres">
      <dgm:prSet presAssocID="{030D4F62-E000-402A-932E-988C98C4842A}" presName="sp" presStyleCnt="0"/>
      <dgm:spPr/>
    </dgm:pt>
    <dgm:pt modelId="{4CB19436-64A4-4302-8D98-39159DE8614D}" type="pres">
      <dgm:prSet presAssocID="{CC52E603-B5BF-4E4A-8AAB-D3A94195947F}" presName="linNode" presStyleCnt="0"/>
      <dgm:spPr/>
    </dgm:pt>
    <dgm:pt modelId="{12BEBC2C-E045-447C-B7FF-4FD58CF17C7B}" type="pres">
      <dgm:prSet presAssocID="{CC52E603-B5BF-4E4A-8AAB-D3A94195947F}" presName="parentText" presStyleLbl="node1" presStyleIdx="1" presStyleCnt="4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042098-07B4-4C0C-8FD9-E337A8D3D92D}" type="pres">
      <dgm:prSet presAssocID="{CC52E603-B5BF-4E4A-8AAB-D3A94195947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8C5871-267A-4719-8A95-F2B9D51F143D}" type="pres">
      <dgm:prSet presAssocID="{F8D8EC82-043E-466A-BF4B-F7A48023C501}" presName="sp" presStyleCnt="0"/>
      <dgm:spPr/>
    </dgm:pt>
    <dgm:pt modelId="{C85DDC02-3C7C-40E5-BF96-365BF32C8792}" type="pres">
      <dgm:prSet presAssocID="{A7C60AD4-87F9-4CDF-9055-D044071D4C0D}" presName="linNode" presStyleCnt="0"/>
      <dgm:spPr/>
    </dgm:pt>
    <dgm:pt modelId="{BC7A51E5-A7C6-4594-85E2-FF1655A2230D}" type="pres">
      <dgm:prSet presAssocID="{A7C60AD4-87F9-4CDF-9055-D044071D4C0D}" presName="parentText" presStyleLbl="node1" presStyleIdx="2" presStyleCnt="4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4B103E-5FE5-4F9E-AE0B-348905EB9E0D}" type="pres">
      <dgm:prSet presAssocID="{A7C60AD4-87F9-4CDF-9055-D044071D4C0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41191D-40E1-4A30-8923-B71572FB33CE}" type="pres">
      <dgm:prSet presAssocID="{0066E887-7ED6-4C9F-B005-E08547D2C39B}" presName="sp" presStyleCnt="0"/>
      <dgm:spPr/>
    </dgm:pt>
    <dgm:pt modelId="{23B839E5-91B2-4391-A9D3-905D4A8863F0}" type="pres">
      <dgm:prSet presAssocID="{DCE4DDD8-F864-4369-9C41-0FEF9E0D215D}" presName="linNode" presStyleCnt="0"/>
      <dgm:spPr/>
    </dgm:pt>
    <dgm:pt modelId="{C7E88BED-7E70-409A-8300-CFD1E98A0A90}" type="pres">
      <dgm:prSet presAssocID="{DCE4DDD8-F864-4369-9C41-0FEF9E0D215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F489E3-C1D5-4F32-A545-AEA432C6F9FB}" type="pres">
      <dgm:prSet presAssocID="{DCE4DDD8-F864-4369-9C41-0FEF9E0D215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4DFD875-4580-44F5-9A3B-C29E44A1A5C6}" type="presOf" srcId="{09250299-7DA6-4CD4-981F-89B77C6E51A1}" destId="{896A71C2-C086-4E12-98F7-D0D8E82718FB}" srcOrd="0" destOrd="0" presId="urn:microsoft.com/office/officeart/2005/8/layout/vList5"/>
    <dgm:cxn modelId="{980113ED-8CAD-4EE6-98C8-6940895171B0}" srcId="{A7C60AD4-87F9-4CDF-9055-D044071D4C0D}" destId="{C73D788F-8659-4B4A-90F2-4A1D72C6A86E}" srcOrd="0" destOrd="0" parTransId="{437CCE60-815D-43EF-81FD-EDEA58BD01D2}" sibTransId="{81B1A249-B7E4-413F-A938-B23D4590038D}"/>
    <dgm:cxn modelId="{21F6EA27-38B5-4DA4-9309-7743F6E7DA06}" type="presOf" srcId="{915A6735-DB59-4B2F-9718-02EA247A897E}" destId="{8F1B1562-6BF7-4620-996C-DABADC3B2352}" srcOrd="0" destOrd="0" presId="urn:microsoft.com/office/officeart/2005/8/layout/vList5"/>
    <dgm:cxn modelId="{9B93269C-9FA6-4DC5-AF77-355CCE55221C}" srcId="{2C9E5C04-46EB-4389-A428-81A6EF19B128}" destId="{DCE4DDD8-F864-4369-9C41-0FEF9E0D215D}" srcOrd="3" destOrd="0" parTransId="{0C355988-33F4-428F-A10B-4B3149CE2968}" sibTransId="{95BC38E8-7319-4789-B5FF-985CC8B79241}"/>
    <dgm:cxn modelId="{DB7178A8-4428-4DAA-92C4-E75A95171EFB}" srcId="{2C9E5C04-46EB-4389-A428-81A6EF19B128}" destId="{CC52E603-B5BF-4E4A-8AAB-D3A94195947F}" srcOrd="1" destOrd="0" parTransId="{BE3FD4E7-C9F6-450D-9AA9-92FC20ACE80A}" sibTransId="{F8D8EC82-043E-466A-BF4B-F7A48023C501}"/>
    <dgm:cxn modelId="{5E742436-876E-4117-A635-35B1DBA91F95}" type="presOf" srcId="{A7C60AD4-87F9-4CDF-9055-D044071D4C0D}" destId="{BC7A51E5-A7C6-4594-85E2-FF1655A2230D}" srcOrd="0" destOrd="0" presId="urn:microsoft.com/office/officeart/2005/8/layout/vList5"/>
    <dgm:cxn modelId="{A04EACA2-7464-46CF-B092-506734D615DC}" type="presOf" srcId="{80B36570-240F-4A40-BC0D-240BEABDE3B2}" destId="{90042098-07B4-4C0C-8FD9-E337A8D3D92D}" srcOrd="0" destOrd="0" presId="urn:microsoft.com/office/officeart/2005/8/layout/vList5"/>
    <dgm:cxn modelId="{15EA5394-E4E4-4740-B871-529D9D8F2516}" type="presOf" srcId="{DCE4DDD8-F864-4369-9C41-0FEF9E0D215D}" destId="{C7E88BED-7E70-409A-8300-CFD1E98A0A90}" srcOrd="0" destOrd="0" presId="urn:microsoft.com/office/officeart/2005/8/layout/vList5"/>
    <dgm:cxn modelId="{FFEFBF3A-4915-4D7F-AA52-D8D730DF77B9}" type="presOf" srcId="{C73D788F-8659-4B4A-90F2-4A1D72C6A86E}" destId="{CB4B103E-5FE5-4F9E-AE0B-348905EB9E0D}" srcOrd="0" destOrd="0" presId="urn:microsoft.com/office/officeart/2005/8/layout/vList5"/>
    <dgm:cxn modelId="{98DF591A-C309-4C93-8696-DEBC6DB20BFF}" srcId="{CC52E603-B5BF-4E4A-8AAB-D3A94195947F}" destId="{80B36570-240F-4A40-BC0D-240BEABDE3B2}" srcOrd="0" destOrd="0" parTransId="{8CC92B89-052A-43AC-98CB-2D14B9547374}" sibTransId="{3BE1B066-ECBA-47FD-9EBD-2549AA7482A4}"/>
    <dgm:cxn modelId="{09D731A1-37B2-4CE0-92DF-E1EFCA2F5B07}" srcId="{2C9E5C04-46EB-4389-A428-81A6EF19B128}" destId="{09250299-7DA6-4CD4-981F-89B77C6E51A1}" srcOrd="0" destOrd="0" parTransId="{502FD1DE-B165-4542-BC3C-7977DC01D228}" sibTransId="{030D4F62-E000-402A-932E-988C98C4842A}"/>
    <dgm:cxn modelId="{63B4AB40-64BE-462D-A419-6A9950824112}" type="presOf" srcId="{2C9E5C04-46EB-4389-A428-81A6EF19B128}" destId="{4B532158-93B2-4FF3-84DB-794C9FAFEB0B}" srcOrd="0" destOrd="0" presId="urn:microsoft.com/office/officeart/2005/8/layout/vList5"/>
    <dgm:cxn modelId="{210698A5-0551-46F0-9C4B-5CA7410016F5}" srcId="{09250299-7DA6-4CD4-981F-89B77C6E51A1}" destId="{915A6735-DB59-4B2F-9718-02EA247A897E}" srcOrd="0" destOrd="0" parTransId="{C4EA3782-5B2D-4AB9-BC2C-2FF8A436892A}" sibTransId="{0E45BED5-2E9E-4BB0-83ED-DA23D22C4CE0}"/>
    <dgm:cxn modelId="{82244E31-1996-4492-AAB8-9316E19002FC}" srcId="{DCE4DDD8-F864-4369-9C41-0FEF9E0D215D}" destId="{C496FC91-BD53-4FC1-83F0-09D29ED68B72}" srcOrd="1" destOrd="0" parTransId="{1D0E4C17-9E02-4B9B-BD27-6E9B07C244BB}" sibTransId="{0BAD37C7-BB70-4526-BF7A-2A4B698D6027}"/>
    <dgm:cxn modelId="{D4172035-54CC-4BCE-A118-9F477DB39371}" srcId="{2C9E5C04-46EB-4389-A428-81A6EF19B128}" destId="{A7C60AD4-87F9-4CDF-9055-D044071D4C0D}" srcOrd="2" destOrd="0" parTransId="{A08144D3-4707-4103-9DF3-A8F060BE44D0}" sibTransId="{0066E887-7ED6-4C9F-B005-E08547D2C39B}"/>
    <dgm:cxn modelId="{71BF8698-E985-45C6-ABB9-932D690FADDE}" type="presOf" srcId="{CC52E603-B5BF-4E4A-8AAB-D3A94195947F}" destId="{12BEBC2C-E045-447C-B7FF-4FD58CF17C7B}" srcOrd="0" destOrd="0" presId="urn:microsoft.com/office/officeart/2005/8/layout/vList5"/>
    <dgm:cxn modelId="{86E42D04-FF57-4C59-913D-A7AF05D0DD22}" type="presOf" srcId="{324E1B31-9BA5-46C5-960C-DECEA9424770}" destId="{AEF489E3-C1D5-4F32-A545-AEA432C6F9FB}" srcOrd="0" destOrd="0" presId="urn:microsoft.com/office/officeart/2005/8/layout/vList5"/>
    <dgm:cxn modelId="{ADB78C85-B63B-4C7B-A1D9-EFBE6DF66F4B}" type="presOf" srcId="{C496FC91-BD53-4FC1-83F0-09D29ED68B72}" destId="{AEF489E3-C1D5-4F32-A545-AEA432C6F9FB}" srcOrd="0" destOrd="1" presId="urn:microsoft.com/office/officeart/2005/8/layout/vList5"/>
    <dgm:cxn modelId="{4540AF63-1EAD-4D71-BC8F-DDCD8F0ADFD1}" srcId="{DCE4DDD8-F864-4369-9C41-0FEF9E0D215D}" destId="{324E1B31-9BA5-46C5-960C-DECEA9424770}" srcOrd="0" destOrd="0" parTransId="{1FF48BF2-B4D3-4788-B768-86A0D5CCD4F7}" sibTransId="{E8826EE6-97EF-4842-B14A-C1FADC19110C}"/>
    <dgm:cxn modelId="{185FC52C-4934-42E8-8BA1-BA36653539CA}" type="presParOf" srcId="{4B532158-93B2-4FF3-84DB-794C9FAFEB0B}" destId="{0A610767-F752-41D8-B5C8-77F48B1023D5}" srcOrd="0" destOrd="0" presId="urn:microsoft.com/office/officeart/2005/8/layout/vList5"/>
    <dgm:cxn modelId="{31E3AC06-918D-493D-9106-5B3DADFF4827}" type="presParOf" srcId="{0A610767-F752-41D8-B5C8-77F48B1023D5}" destId="{896A71C2-C086-4E12-98F7-D0D8E82718FB}" srcOrd="0" destOrd="0" presId="urn:microsoft.com/office/officeart/2005/8/layout/vList5"/>
    <dgm:cxn modelId="{45AD1C93-059E-4F09-8B00-F3BFE4EC0362}" type="presParOf" srcId="{0A610767-F752-41D8-B5C8-77F48B1023D5}" destId="{8F1B1562-6BF7-4620-996C-DABADC3B2352}" srcOrd="1" destOrd="0" presId="urn:microsoft.com/office/officeart/2005/8/layout/vList5"/>
    <dgm:cxn modelId="{FBB4C139-E385-4E73-A9A3-1D4E9F4FAF7B}" type="presParOf" srcId="{4B532158-93B2-4FF3-84DB-794C9FAFEB0B}" destId="{53045BCA-BA58-4AA5-9661-FBD1B7333127}" srcOrd="1" destOrd="0" presId="urn:microsoft.com/office/officeart/2005/8/layout/vList5"/>
    <dgm:cxn modelId="{D4FABE2A-F5A0-4048-990B-070AA3FE41E2}" type="presParOf" srcId="{4B532158-93B2-4FF3-84DB-794C9FAFEB0B}" destId="{4CB19436-64A4-4302-8D98-39159DE8614D}" srcOrd="2" destOrd="0" presId="urn:microsoft.com/office/officeart/2005/8/layout/vList5"/>
    <dgm:cxn modelId="{15A2D8A2-831D-4F32-970F-5B24103794FE}" type="presParOf" srcId="{4CB19436-64A4-4302-8D98-39159DE8614D}" destId="{12BEBC2C-E045-447C-B7FF-4FD58CF17C7B}" srcOrd="0" destOrd="0" presId="urn:microsoft.com/office/officeart/2005/8/layout/vList5"/>
    <dgm:cxn modelId="{A984E76D-7EC3-4E40-8B23-2F104D46B68A}" type="presParOf" srcId="{4CB19436-64A4-4302-8D98-39159DE8614D}" destId="{90042098-07B4-4C0C-8FD9-E337A8D3D92D}" srcOrd="1" destOrd="0" presId="urn:microsoft.com/office/officeart/2005/8/layout/vList5"/>
    <dgm:cxn modelId="{20048B45-F5F2-4451-91A5-23FDDB8A99A0}" type="presParOf" srcId="{4B532158-93B2-4FF3-84DB-794C9FAFEB0B}" destId="{AD8C5871-267A-4719-8A95-F2B9D51F143D}" srcOrd="3" destOrd="0" presId="urn:microsoft.com/office/officeart/2005/8/layout/vList5"/>
    <dgm:cxn modelId="{B91981F4-09BD-451B-9E17-36519FF26A30}" type="presParOf" srcId="{4B532158-93B2-4FF3-84DB-794C9FAFEB0B}" destId="{C85DDC02-3C7C-40E5-BF96-365BF32C8792}" srcOrd="4" destOrd="0" presId="urn:microsoft.com/office/officeart/2005/8/layout/vList5"/>
    <dgm:cxn modelId="{35D3C2E2-9318-491A-9C87-7B677C45185B}" type="presParOf" srcId="{C85DDC02-3C7C-40E5-BF96-365BF32C8792}" destId="{BC7A51E5-A7C6-4594-85E2-FF1655A2230D}" srcOrd="0" destOrd="0" presId="urn:microsoft.com/office/officeart/2005/8/layout/vList5"/>
    <dgm:cxn modelId="{59F08FED-85B6-4698-8033-C423339201E3}" type="presParOf" srcId="{C85DDC02-3C7C-40E5-BF96-365BF32C8792}" destId="{CB4B103E-5FE5-4F9E-AE0B-348905EB9E0D}" srcOrd="1" destOrd="0" presId="urn:microsoft.com/office/officeart/2005/8/layout/vList5"/>
    <dgm:cxn modelId="{9571FAA8-8FE0-4E19-9BC2-79C9D3BEB4F1}" type="presParOf" srcId="{4B532158-93B2-4FF3-84DB-794C9FAFEB0B}" destId="{9641191D-40E1-4A30-8923-B71572FB33CE}" srcOrd="5" destOrd="0" presId="urn:microsoft.com/office/officeart/2005/8/layout/vList5"/>
    <dgm:cxn modelId="{C34842DD-AF9B-481F-836E-8EDAB07C364C}" type="presParOf" srcId="{4B532158-93B2-4FF3-84DB-794C9FAFEB0B}" destId="{23B839E5-91B2-4391-A9D3-905D4A8863F0}" srcOrd="6" destOrd="0" presId="urn:microsoft.com/office/officeart/2005/8/layout/vList5"/>
    <dgm:cxn modelId="{655CD0F8-5FD8-44BA-BC6C-EDD4EE1C5497}" type="presParOf" srcId="{23B839E5-91B2-4391-A9D3-905D4A8863F0}" destId="{C7E88BED-7E70-409A-8300-CFD1E98A0A90}" srcOrd="0" destOrd="0" presId="urn:microsoft.com/office/officeart/2005/8/layout/vList5"/>
    <dgm:cxn modelId="{41E6B125-7635-4755-8C05-07E021FE0A06}" type="presParOf" srcId="{23B839E5-91B2-4391-A9D3-905D4A8863F0}" destId="{AEF489E3-C1D5-4F32-A545-AEA432C6F9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529CB-AD2D-4FE8-AA78-BCD981778D2F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E428004-4F93-4EC5-AD84-0CB69D4561EC}">
      <dgm:prSet phldrT="[Tekst]"/>
      <dgm:spPr/>
      <dgm:t>
        <a:bodyPr/>
        <a:lstStyle/>
        <a:p>
          <a:r>
            <a:rPr lang="pl-PL" dirty="0" err="1" smtClean="0"/>
            <a:t>Readbacks</a:t>
          </a:r>
          <a:endParaRPr lang="pl-PL" dirty="0"/>
        </a:p>
      </dgm:t>
    </dgm:pt>
    <dgm:pt modelId="{4311C5E1-59CD-4026-B065-A7BC79C91573}" type="parTrans" cxnId="{6943959C-8BBC-412B-9384-9FD7800B7F54}">
      <dgm:prSet/>
      <dgm:spPr/>
      <dgm:t>
        <a:bodyPr/>
        <a:lstStyle/>
        <a:p>
          <a:endParaRPr lang="pl-PL"/>
        </a:p>
      </dgm:t>
    </dgm:pt>
    <dgm:pt modelId="{F67AA31F-A46F-45C8-96A2-0269E79CBF60}" type="sibTrans" cxnId="{6943959C-8BBC-412B-9384-9FD7800B7F54}">
      <dgm:prSet/>
      <dgm:spPr/>
      <dgm:t>
        <a:bodyPr/>
        <a:lstStyle/>
        <a:p>
          <a:endParaRPr lang="pl-PL"/>
        </a:p>
      </dgm:t>
    </dgm:pt>
    <dgm:pt modelId="{5BAEA725-E2EC-4A16-893C-06F219E3C28B}">
      <dgm:prSet phldrT="[Tekst]"/>
      <dgm:spPr/>
      <dgm:t>
        <a:bodyPr/>
        <a:lstStyle/>
        <a:p>
          <a:r>
            <a:rPr lang="pl-PL" dirty="0" smtClean="0"/>
            <a:t>Powtórzenie ⁤przez pilota przekazanych instrukcji, co zapewnia⁢ ich poprawność.</a:t>
          </a:r>
          <a:endParaRPr lang="pl-PL" dirty="0"/>
        </a:p>
      </dgm:t>
    </dgm:pt>
    <dgm:pt modelId="{F5DB300B-484D-4330-AD65-B73A5628812B}" type="parTrans" cxnId="{A772C083-A5F9-4A86-9FF5-3F83AE9D41C0}">
      <dgm:prSet/>
      <dgm:spPr/>
      <dgm:t>
        <a:bodyPr/>
        <a:lstStyle/>
        <a:p>
          <a:endParaRPr lang="pl-PL"/>
        </a:p>
      </dgm:t>
    </dgm:pt>
    <dgm:pt modelId="{EB44010B-24D4-4C33-BF00-C849C51A03D9}" type="sibTrans" cxnId="{A772C083-A5F9-4A86-9FF5-3F83AE9D41C0}">
      <dgm:prSet/>
      <dgm:spPr/>
      <dgm:t>
        <a:bodyPr/>
        <a:lstStyle/>
        <a:p>
          <a:endParaRPr lang="pl-PL"/>
        </a:p>
      </dgm:t>
    </dgm:pt>
    <dgm:pt modelId="{9C20D83D-926F-4E36-92C9-CC1F01B8B21B}">
      <dgm:prSet/>
      <dgm:spPr/>
      <dgm:t>
        <a:bodyPr/>
        <a:lstStyle/>
        <a:p>
          <a:r>
            <a:rPr lang="pl-PL" dirty="0" smtClean="0"/>
            <a:t>ATC ‌</a:t>
          </a:r>
          <a:r>
            <a:rPr lang="pl-PL" dirty="0" err="1" smtClean="0"/>
            <a:t>Clearances</a:t>
          </a:r>
          <a:endParaRPr lang="pl-PL" dirty="0"/>
        </a:p>
      </dgm:t>
    </dgm:pt>
    <dgm:pt modelId="{DD8E4C1A-4042-4607-B47F-1FC52F5C8FC9}" type="parTrans" cxnId="{CC56D7AA-3C39-4B14-A6D8-F9611C80D4B2}">
      <dgm:prSet/>
      <dgm:spPr/>
      <dgm:t>
        <a:bodyPr/>
        <a:lstStyle/>
        <a:p>
          <a:endParaRPr lang="pl-PL"/>
        </a:p>
      </dgm:t>
    </dgm:pt>
    <dgm:pt modelId="{C6F9AA3A-8AD0-47C8-BADC-0750BC9BCA75}" type="sibTrans" cxnId="{CC56D7AA-3C39-4B14-A6D8-F9611C80D4B2}">
      <dgm:prSet/>
      <dgm:spPr/>
      <dgm:t>
        <a:bodyPr/>
        <a:lstStyle/>
        <a:p>
          <a:endParaRPr lang="pl-PL"/>
        </a:p>
      </dgm:t>
    </dgm:pt>
    <dgm:pt modelId="{61FBBC90-89FE-4C62-B666-1F87834D6AE5}">
      <dgm:prSet/>
      <dgm:spPr/>
      <dgm:t>
        <a:bodyPr/>
        <a:lstStyle/>
        <a:p>
          <a:r>
            <a:rPr lang="pl-PL" dirty="0" smtClean="0"/>
            <a:t>Formalne zezwolenie na wykonanie określonego manewru.</a:t>
          </a:r>
          <a:endParaRPr lang="pl-PL" dirty="0"/>
        </a:p>
      </dgm:t>
    </dgm:pt>
    <dgm:pt modelId="{925AA8D6-32D2-4B34-917D-5C36F6F725E5}" type="parTrans" cxnId="{5B0D84B5-AC6F-4BA6-A8AF-A36661D9115A}">
      <dgm:prSet/>
      <dgm:spPr/>
      <dgm:t>
        <a:bodyPr/>
        <a:lstStyle/>
        <a:p>
          <a:endParaRPr lang="pl-PL"/>
        </a:p>
      </dgm:t>
    </dgm:pt>
    <dgm:pt modelId="{15657BC6-F8C5-45DF-896C-DBCD3D795729}" type="sibTrans" cxnId="{5B0D84B5-AC6F-4BA6-A8AF-A36661D9115A}">
      <dgm:prSet/>
      <dgm:spPr/>
      <dgm:t>
        <a:bodyPr/>
        <a:lstStyle/>
        <a:p>
          <a:endParaRPr lang="pl-PL"/>
        </a:p>
      </dgm:t>
    </dgm:pt>
    <dgm:pt modelId="{09D68437-1986-46D2-B171-35F9A9FEED41}">
      <dgm:prSet/>
      <dgm:spPr/>
      <dgm:t>
        <a:bodyPr/>
        <a:lstStyle/>
        <a:p>
          <a:r>
            <a:rPr lang="pl-PL" dirty="0" smtClean="0"/>
            <a:t>Traffic Advisories</a:t>
          </a:r>
          <a:endParaRPr lang="pl-PL" dirty="0"/>
        </a:p>
      </dgm:t>
    </dgm:pt>
    <dgm:pt modelId="{17B9E54C-5C1D-4FF0-A616-3A8F6DA7FB61}" type="parTrans" cxnId="{05473C8D-91DB-4A77-9A41-B7CA32A580EE}">
      <dgm:prSet/>
      <dgm:spPr/>
      <dgm:t>
        <a:bodyPr/>
        <a:lstStyle/>
        <a:p>
          <a:endParaRPr lang="pl-PL"/>
        </a:p>
      </dgm:t>
    </dgm:pt>
    <dgm:pt modelId="{093E5570-3830-4062-8671-BDEB2EB515D7}" type="sibTrans" cxnId="{05473C8D-91DB-4A77-9A41-B7CA32A580EE}">
      <dgm:prSet/>
      <dgm:spPr/>
      <dgm:t>
        <a:bodyPr/>
        <a:lstStyle/>
        <a:p>
          <a:endParaRPr lang="pl-PL"/>
        </a:p>
      </dgm:t>
    </dgm:pt>
    <dgm:pt modelId="{4694A775-BA68-460D-AD69-9F93BA409B7A}">
      <dgm:prSet/>
      <dgm:spPr/>
      <dgm:t>
        <a:bodyPr/>
        <a:lstStyle/>
        <a:p>
          <a:r>
            <a:rPr lang="pl-PL" smtClean="0"/>
            <a:t>Informacje o innych samolotach w pobliżu, ⁤aby unikać kolizji.</a:t>
          </a:r>
          <a:endParaRPr lang="pl-PL"/>
        </a:p>
      </dgm:t>
    </dgm:pt>
    <dgm:pt modelId="{099BF287-915A-495F-918D-D4CEDF5D1511}" type="parTrans" cxnId="{9BFF9DF5-61FF-42CD-8D27-5CEF02343638}">
      <dgm:prSet/>
      <dgm:spPr/>
      <dgm:t>
        <a:bodyPr/>
        <a:lstStyle/>
        <a:p>
          <a:endParaRPr lang="pl-PL"/>
        </a:p>
      </dgm:t>
    </dgm:pt>
    <dgm:pt modelId="{A5DD4D3B-58CA-4A4A-AFD7-3C6FED5D04F6}" type="sibTrans" cxnId="{9BFF9DF5-61FF-42CD-8D27-5CEF02343638}">
      <dgm:prSet/>
      <dgm:spPr/>
      <dgm:t>
        <a:bodyPr/>
        <a:lstStyle/>
        <a:p>
          <a:endParaRPr lang="pl-PL"/>
        </a:p>
      </dgm:t>
    </dgm:pt>
    <dgm:pt modelId="{A0D4587E-3AE0-4BB6-BE77-5F8F63E9A2FB}" type="pres">
      <dgm:prSet presAssocID="{2A2529CB-AD2D-4FE8-AA78-BCD981778D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8BB12E0-ABF5-406E-8289-CB638C9C20DB}" type="pres">
      <dgm:prSet presAssocID="{9C20D83D-926F-4E36-92C9-CC1F01B8B21B}" presName="linNode" presStyleCnt="0"/>
      <dgm:spPr/>
    </dgm:pt>
    <dgm:pt modelId="{CD0145BB-EAAC-43C6-ABA5-0C46519159E6}" type="pres">
      <dgm:prSet presAssocID="{9C20D83D-926F-4E36-92C9-CC1F01B8B21B}" presName="parentShp" presStyleLbl="node1" presStyleIdx="0" presStyleCnt="3" custScaleX="87835" custLinFactNeighborY="1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54C059-5103-40D2-BD3D-8094C3EA457F}" type="pres">
      <dgm:prSet presAssocID="{9C20D83D-926F-4E36-92C9-CC1F01B8B21B}" presName="childShp" presStyleLbl="bg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A29FA1-8EFA-445C-9F47-E0832EE9C631}" type="pres">
      <dgm:prSet presAssocID="{C6F9AA3A-8AD0-47C8-BADC-0750BC9BCA75}" presName="spacing" presStyleCnt="0"/>
      <dgm:spPr/>
    </dgm:pt>
    <dgm:pt modelId="{5940A897-EBEE-4768-BE06-CEDCCA614C8A}" type="pres">
      <dgm:prSet presAssocID="{5E428004-4F93-4EC5-AD84-0CB69D4561EC}" presName="linNode" presStyleCnt="0"/>
      <dgm:spPr/>
    </dgm:pt>
    <dgm:pt modelId="{54CD837F-7DF5-473C-9788-D84B1FA20E7C}" type="pres">
      <dgm:prSet presAssocID="{5E428004-4F93-4EC5-AD84-0CB69D4561EC}" presName="parentShp" presStyleLbl="node1" presStyleIdx="1" presStyleCnt="3" custScaleX="87835" custLinFactNeighborY="1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FFFEC9-B2AE-4E55-A03E-E31390C62FF4}" type="pres">
      <dgm:prSet presAssocID="{5E428004-4F93-4EC5-AD84-0CB69D4561E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110C73-60E6-4063-A621-2C39108DCA5A}" type="pres">
      <dgm:prSet presAssocID="{F67AA31F-A46F-45C8-96A2-0269E79CBF60}" presName="spacing" presStyleCnt="0"/>
      <dgm:spPr/>
    </dgm:pt>
    <dgm:pt modelId="{93290A12-B89A-4E23-A122-6FEEE595930B}" type="pres">
      <dgm:prSet presAssocID="{09D68437-1986-46D2-B171-35F9A9FEED41}" presName="linNode" presStyleCnt="0"/>
      <dgm:spPr/>
    </dgm:pt>
    <dgm:pt modelId="{F8B3C6C7-8138-4B72-8D9B-2745DFFB54AC}" type="pres">
      <dgm:prSet presAssocID="{09D68437-1986-46D2-B171-35F9A9FEED41}" presName="parentShp" presStyleLbl="node1" presStyleIdx="2" presStyleCnt="3" custScaleX="87835" custLinFactNeighborY="11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0E7B4C-13A9-4D32-8C72-A882E20859A0}" type="pres">
      <dgm:prSet presAssocID="{09D68437-1986-46D2-B171-35F9A9FEED4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56D7AA-3C39-4B14-A6D8-F9611C80D4B2}" srcId="{2A2529CB-AD2D-4FE8-AA78-BCD981778D2F}" destId="{9C20D83D-926F-4E36-92C9-CC1F01B8B21B}" srcOrd="0" destOrd="0" parTransId="{DD8E4C1A-4042-4607-B47F-1FC52F5C8FC9}" sibTransId="{C6F9AA3A-8AD0-47C8-BADC-0750BC9BCA75}"/>
    <dgm:cxn modelId="{F77A569C-A942-4186-86B3-CEDA7B9AE191}" type="presOf" srcId="{4694A775-BA68-460D-AD69-9F93BA409B7A}" destId="{920E7B4C-13A9-4D32-8C72-A882E20859A0}" srcOrd="0" destOrd="0" presId="urn:microsoft.com/office/officeart/2005/8/layout/vList6"/>
    <dgm:cxn modelId="{8D4B7C03-5219-4EFD-BD3B-71FDF21372B4}" type="presOf" srcId="{2A2529CB-AD2D-4FE8-AA78-BCD981778D2F}" destId="{A0D4587E-3AE0-4BB6-BE77-5F8F63E9A2FB}" srcOrd="0" destOrd="0" presId="urn:microsoft.com/office/officeart/2005/8/layout/vList6"/>
    <dgm:cxn modelId="{5A4AB96C-013A-4F0D-A814-0CB67216855E}" type="presOf" srcId="{5E428004-4F93-4EC5-AD84-0CB69D4561EC}" destId="{54CD837F-7DF5-473C-9788-D84B1FA20E7C}" srcOrd="0" destOrd="0" presId="urn:microsoft.com/office/officeart/2005/8/layout/vList6"/>
    <dgm:cxn modelId="{B402AB90-EF68-4A72-A73F-A6DFCEF21FCC}" type="presOf" srcId="{5BAEA725-E2EC-4A16-893C-06F219E3C28B}" destId="{8BFFFEC9-B2AE-4E55-A03E-E31390C62FF4}" srcOrd="0" destOrd="0" presId="urn:microsoft.com/office/officeart/2005/8/layout/vList6"/>
    <dgm:cxn modelId="{05473C8D-91DB-4A77-9A41-B7CA32A580EE}" srcId="{2A2529CB-AD2D-4FE8-AA78-BCD981778D2F}" destId="{09D68437-1986-46D2-B171-35F9A9FEED41}" srcOrd="2" destOrd="0" parTransId="{17B9E54C-5C1D-4FF0-A616-3A8F6DA7FB61}" sibTransId="{093E5570-3830-4062-8671-BDEB2EB515D7}"/>
    <dgm:cxn modelId="{854FDF57-F513-4844-9C32-8B515E07D8B6}" type="presOf" srcId="{61FBBC90-89FE-4C62-B666-1F87834D6AE5}" destId="{E954C059-5103-40D2-BD3D-8094C3EA457F}" srcOrd="0" destOrd="0" presId="urn:microsoft.com/office/officeart/2005/8/layout/vList6"/>
    <dgm:cxn modelId="{9BFF9DF5-61FF-42CD-8D27-5CEF02343638}" srcId="{09D68437-1986-46D2-B171-35F9A9FEED41}" destId="{4694A775-BA68-460D-AD69-9F93BA409B7A}" srcOrd="0" destOrd="0" parTransId="{099BF287-915A-495F-918D-D4CEDF5D1511}" sibTransId="{A5DD4D3B-58CA-4A4A-AFD7-3C6FED5D04F6}"/>
    <dgm:cxn modelId="{5B0D84B5-AC6F-4BA6-A8AF-A36661D9115A}" srcId="{9C20D83D-926F-4E36-92C9-CC1F01B8B21B}" destId="{61FBBC90-89FE-4C62-B666-1F87834D6AE5}" srcOrd="0" destOrd="0" parTransId="{925AA8D6-32D2-4B34-917D-5C36F6F725E5}" sibTransId="{15657BC6-F8C5-45DF-896C-DBCD3D795729}"/>
    <dgm:cxn modelId="{6943959C-8BBC-412B-9384-9FD7800B7F54}" srcId="{2A2529CB-AD2D-4FE8-AA78-BCD981778D2F}" destId="{5E428004-4F93-4EC5-AD84-0CB69D4561EC}" srcOrd="1" destOrd="0" parTransId="{4311C5E1-59CD-4026-B065-A7BC79C91573}" sibTransId="{F67AA31F-A46F-45C8-96A2-0269E79CBF60}"/>
    <dgm:cxn modelId="{4EFED2B1-0221-498E-9BF0-9A0D4F88681F}" type="presOf" srcId="{9C20D83D-926F-4E36-92C9-CC1F01B8B21B}" destId="{CD0145BB-EAAC-43C6-ABA5-0C46519159E6}" srcOrd="0" destOrd="0" presId="urn:microsoft.com/office/officeart/2005/8/layout/vList6"/>
    <dgm:cxn modelId="{8CE79F19-F3CA-4248-9C46-323C51D95D38}" type="presOf" srcId="{09D68437-1986-46D2-B171-35F9A9FEED41}" destId="{F8B3C6C7-8138-4B72-8D9B-2745DFFB54AC}" srcOrd="0" destOrd="0" presId="urn:microsoft.com/office/officeart/2005/8/layout/vList6"/>
    <dgm:cxn modelId="{A772C083-A5F9-4A86-9FF5-3F83AE9D41C0}" srcId="{5E428004-4F93-4EC5-AD84-0CB69D4561EC}" destId="{5BAEA725-E2EC-4A16-893C-06F219E3C28B}" srcOrd="0" destOrd="0" parTransId="{F5DB300B-484D-4330-AD65-B73A5628812B}" sibTransId="{EB44010B-24D4-4C33-BF00-C849C51A03D9}"/>
    <dgm:cxn modelId="{F0CDBF0C-E466-4B38-A816-D5F64FA2E3E5}" type="presParOf" srcId="{A0D4587E-3AE0-4BB6-BE77-5F8F63E9A2FB}" destId="{78BB12E0-ABF5-406E-8289-CB638C9C20DB}" srcOrd="0" destOrd="0" presId="urn:microsoft.com/office/officeart/2005/8/layout/vList6"/>
    <dgm:cxn modelId="{A83C19BC-712D-4AD7-8E17-78842A2E2CF2}" type="presParOf" srcId="{78BB12E0-ABF5-406E-8289-CB638C9C20DB}" destId="{CD0145BB-EAAC-43C6-ABA5-0C46519159E6}" srcOrd="0" destOrd="0" presId="urn:microsoft.com/office/officeart/2005/8/layout/vList6"/>
    <dgm:cxn modelId="{C74D5603-6635-4D20-95FB-860BAF0467A9}" type="presParOf" srcId="{78BB12E0-ABF5-406E-8289-CB638C9C20DB}" destId="{E954C059-5103-40D2-BD3D-8094C3EA457F}" srcOrd="1" destOrd="0" presId="urn:microsoft.com/office/officeart/2005/8/layout/vList6"/>
    <dgm:cxn modelId="{F320E5DA-1382-4B5E-AE3F-547950C57F40}" type="presParOf" srcId="{A0D4587E-3AE0-4BB6-BE77-5F8F63E9A2FB}" destId="{E5A29FA1-8EFA-445C-9F47-E0832EE9C631}" srcOrd="1" destOrd="0" presId="urn:microsoft.com/office/officeart/2005/8/layout/vList6"/>
    <dgm:cxn modelId="{CC57B5C5-AFC1-4F52-9345-E2D30CD59FF9}" type="presParOf" srcId="{A0D4587E-3AE0-4BB6-BE77-5F8F63E9A2FB}" destId="{5940A897-EBEE-4768-BE06-CEDCCA614C8A}" srcOrd="2" destOrd="0" presId="urn:microsoft.com/office/officeart/2005/8/layout/vList6"/>
    <dgm:cxn modelId="{3E76751F-2694-487F-B2E7-F973F83D6C2A}" type="presParOf" srcId="{5940A897-EBEE-4768-BE06-CEDCCA614C8A}" destId="{54CD837F-7DF5-473C-9788-D84B1FA20E7C}" srcOrd="0" destOrd="0" presId="urn:microsoft.com/office/officeart/2005/8/layout/vList6"/>
    <dgm:cxn modelId="{FCDF6E31-241E-4648-A6C1-5F7EB7F3FB99}" type="presParOf" srcId="{5940A897-EBEE-4768-BE06-CEDCCA614C8A}" destId="{8BFFFEC9-B2AE-4E55-A03E-E31390C62FF4}" srcOrd="1" destOrd="0" presId="urn:microsoft.com/office/officeart/2005/8/layout/vList6"/>
    <dgm:cxn modelId="{D7CD7F54-C5EC-4CC6-992E-7743D75F21F9}" type="presParOf" srcId="{A0D4587E-3AE0-4BB6-BE77-5F8F63E9A2FB}" destId="{5F110C73-60E6-4063-A621-2C39108DCA5A}" srcOrd="3" destOrd="0" presId="urn:microsoft.com/office/officeart/2005/8/layout/vList6"/>
    <dgm:cxn modelId="{EBE2F49D-2DB8-4FE3-9E44-727DBDA0AC32}" type="presParOf" srcId="{A0D4587E-3AE0-4BB6-BE77-5F8F63E9A2FB}" destId="{93290A12-B89A-4E23-A122-6FEEE595930B}" srcOrd="4" destOrd="0" presId="urn:microsoft.com/office/officeart/2005/8/layout/vList6"/>
    <dgm:cxn modelId="{6B5311E8-99DC-4AF6-9B99-208B1D7BAC76}" type="presParOf" srcId="{93290A12-B89A-4E23-A122-6FEEE595930B}" destId="{F8B3C6C7-8138-4B72-8D9B-2745DFFB54AC}" srcOrd="0" destOrd="0" presId="urn:microsoft.com/office/officeart/2005/8/layout/vList6"/>
    <dgm:cxn modelId="{C506B837-FCC6-4CA9-A1B6-4577E733A4EC}" type="presParOf" srcId="{93290A12-B89A-4E23-A122-6FEEE595930B}" destId="{920E7B4C-13A9-4D32-8C72-A882E20859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E3083-7B6D-42E8-B164-0BD788CE96E3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59B60BD-0604-4EE6-BC08-15FD540A2F47}">
      <dgm:prSet phldrT="[Tekst]"/>
      <dgm:spPr/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STANDARTY ATC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5F5055-FC1C-4077-9516-91324679C2DD}" type="parTrans" cxnId="{132682DB-A826-44C0-90AE-7596E35A6964}">
      <dgm:prSet/>
      <dgm:spPr/>
      <dgm:t>
        <a:bodyPr/>
        <a:lstStyle/>
        <a:p>
          <a:endParaRPr lang="pl-PL"/>
        </a:p>
      </dgm:t>
    </dgm:pt>
    <dgm:pt modelId="{3A19F7C1-7E07-478A-8A36-2CA397B33B98}" type="sibTrans" cxnId="{132682DB-A826-44C0-90AE-7596E35A6964}">
      <dgm:prSet/>
      <dgm:spPr/>
      <dgm:t>
        <a:bodyPr/>
        <a:lstStyle/>
        <a:p>
          <a:endParaRPr lang="pl-PL"/>
        </a:p>
      </dgm:t>
    </dgm:pt>
    <dgm:pt modelId="{9A2D2777-2D5D-4AD1-8BED-6783BFCBD971}">
      <dgm:prSet phldrT="[Tekst]" custT="1"/>
      <dgm:spPr/>
      <dgm:t>
        <a:bodyPr/>
        <a:lstStyle/>
        <a:p>
          <a:r>
            <a:rPr lang="pl-PL" sz="1400" b="1" dirty="0" smtClean="0"/>
            <a:t>BEZPIECZEŃSTWO</a:t>
          </a:r>
          <a:endParaRPr lang="pl-PL" sz="1400" b="1" dirty="0"/>
        </a:p>
      </dgm:t>
    </dgm:pt>
    <dgm:pt modelId="{68931061-08F1-46E1-AC4D-625087A7E6EB}" type="parTrans" cxnId="{37A091B8-D186-4F9B-B47C-E3D826C2A0D1}">
      <dgm:prSet/>
      <dgm:spPr/>
      <dgm:t>
        <a:bodyPr/>
        <a:lstStyle/>
        <a:p>
          <a:endParaRPr lang="pl-PL"/>
        </a:p>
      </dgm:t>
    </dgm:pt>
    <dgm:pt modelId="{75B9764C-25EB-4DEA-9922-CB5F179EF2F8}" type="sibTrans" cxnId="{37A091B8-D186-4F9B-B47C-E3D826C2A0D1}">
      <dgm:prSet/>
      <dgm:spPr/>
      <dgm:t>
        <a:bodyPr/>
        <a:lstStyle/>
        <a:p>
          <a:endParaRPr lang="pl-PL"/>
        </a:p>
      </dgm:t>
    </dgm:pt>
    <dgm:pt modelId="{3AC55F1D-00CE-499A-B9B4-45C0C1D37D7C}">
      <dgm:prSet phldrT="[Tekst]" custT="1"/>
      <dgm:spPr/>
      <dgm:t>
        <a:bodyPr/>
        <a:lstStyle/>
        <a:p>
          <a:r>
            <a:rPr lang="pl-PL" sz="1400" b="1" dirty="0" smtClean="0"/>
            <a:t>EFEKTYWNOŚĆ</a:t>
          </a:r>
          <a:endParaRPr lang="pl-PL" sz="1400" b="1" dirty="0"/>
        </a:p>
      </dgm:t>
    </dgm:pt>
    <dgm:pt modelId="{46C0E6C2-FFAE-46E2-8389-916AAF743FB5}" type="parTrans" cxnId="{FD5CC3DC-08BF-47A1-8B55-9960A86760F0}">
      <dgm:prSet/>
      <dgm:spPr/>
      <dgm:t>
        <a:bodyPr/>
        <a:lstStyle/>
        <a:p>
          <a:endParaRPr lang="pl-PL"/>
        </a:p>
      </dgm:t>
    </dgm:pt>
    <dgm:pt modelId="{6362EDDE-1BE4-48F6-861A-0D6982398D0B}" type="sibTrans" cxnId="{FD5CC3DC-08BF-47A1-8B55-9960A86760F0}">
      <dgm:prSet/>
      <dgm:spPr/>
      <dgm:t>
        <a:bodyPr/>
        <a:lstStyle/>
        <a:p>
          <a:endParaRPr lang="pl-PL"/>
        </a:p>
      </dgm:t>
    </dgm:pt>
    <dgm:pt modelId="{B934EFD6-747B-43E8-8B17-15267C96E050}">
      <dgm:prSet phldrT="[Tekst]" custT="1"/>
      <dgm:spPr/>
      <dgm:t>
        <a:bodyPr/>
        <a:lstStyle/>
        <a:p>
          <a:r>
            <a:rPr lang="pl-PL" sz="1400" b="1" dirty="0" smtClean="0"/>
            <a:t>WSPÓŁPRACA MIĘDZYNARODOWA</a:t>
          </a:r>
          <a:endParaRPr lang="pl-PL" sz="1400" b="1" dirty="0"/>
        </a:p>
      </dgm:t>
    </dgm:pt>
    <dgm:pt modelId="{8EC7289C-1127-4C3C-8DFE-08DD4A691917}" type="parTrans" cxnId="{3EF674BD-B4D7-4DA3-97C9-8720751BD10B}">
      <dgm:prSet/>
      <dgm:spPr/>
      <dgm:t>
        <a:bodyPr/>
        <a:lstStyle/>
        <a:p>
          <a:endParaRPr lang="pl-PL"/>
        </a:p>
      </dgm:t>
    </dgm:pt>
    <dgm:pt modelId="{FDC04048-A55A-4531-93E7-7406D4467E48}" type="sibTrans" cxnId="{3EF674BD-B4D7-4DA3-97C9-8720751BD10B}">
      <dgm:prSet/>
      <dgm:spPr/>
      <dgm:t>
        <a:bodyPr/>
        <a:lstStyle/>
        <a:p>
          <a:endParaRPr lang="pl-PL"/>
        </a:p>
      </dgm:t>
    </dgm:pt>
    <dgm:pt modelId="{8646493A-94BB-447D-8E1E-7BB237EA2C18}">
      <dgm:prSet/>
      <dgm:spPr/>
    </dgm:pt>
    <dgm:pt modelId="{E47C6802-AC6A-4822-BE21-C40BC7AD90EB}" type="parTrans" cxnId="{989801F1-A7CA-4591-90C4-B80489BCD3E2}">
      <dgm:prSet/>
      <dgm:spPr/>
      <dgm:t>
        <a:bodyPr/>
        <a:lstStyle/>
        <a:p>
          <a:endParaRPr lang="pl-PL"/>
        </a:p>
      </dgm:t>
    </dgm:pt>
    <dgm:pt modelId="{6EB3B8DC-6B50-4094-ADEB-B326D6B7B9BB}" type="sibTrans" cxnId="{989801F1-A7CA-4591-90C4-B80489BCD3E2}">
      <dgm:prSet/>
      <dgm:spPr/>
      <dgm:t>
        <a:bodyPr/>
        <a:lstStyle/>
        <a:p>
          <a:endParaRPr lang="pl-PL"/>
        </a:p>
      </dgm:t>
    </dgm:pt>
    <dgm:pt modelId="{B4813AD6-C919-4435-9D59-3A57BC50A06F}">
      <dgm:prSet phldrT="[Tekst]" custT="1"/>
      <dgm:spPr/>
      <dgm:t>
        <a:bodyPr/>
        <a:lstStyle/>
        <a:p>
          <a:r>
            <a:rPr lang="pl-PL" sz="1400" b="1" dirty="0" smtClean="0"/>
            <a:t>OCHRONA ŚRODOWISKA</a:t>
          </a:r>
          <a:endParaRPr lang="pl-PL" sz="1400" b="1" dirty="0"/>
        </a:p>
      </dgm:t>
    </dgm:pt>
    <dgm:pt modelId="{CB2C4689-D68A-4C76-A3D7-1A313EC38FF3}" type="parTrans" cxnId="{15F7A4F6-D2DB-4BA8-81A8-8FAAD0FF3E4C}">
      <dgm:prSet/>
      <dgm:spPr/>
      <dgm:t>
        <a:bodyPr/>
        <a:lstStyle/>
        <a:p>
          <a:endParaRPr lang="pl-PL"/>
        </a:p>
      </dgm:t>
    </dgm:pt>
    <dgm:pt modelId="{B352798B-72AD-46C8-88CE-6FC09CABB7FC}" type="sibTrans" cxnId="{15F7A4F6-D2DB-4BA8-81A8-8FAAD0FF3E4C}">
      <dgm:prSet/>
      <dgm:spPr/>
      <dgm:t>
        <a:bodyPr/>
        <a:lstStyle/>
        <a:p>
          <a:endParaRPr lang="pl-PL"/>
        </a:p>
      </dgm:t>
    </dgm:pt>
    <dgm:pt modelId="{37008907-F95F-4D57-A792-A78FCDD0EA9F}" type="pres">
      <dgm:prSet presAssocID="{DF9E3083-7B6D-42E8-B164-0BD788CE96E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0AAAF1-81BD-4810-A572-9B8485E00BF5}" type="pres">
      <dgm:prSet presAssocID="{DF9E3083-7B6D-42E8-B164-0BD788CE96E3}" presName="matrix" presStyleCnt="0"/>
      <dgm:spPr/>
    </dgm:pt>
    <dgm:pt modelId="{6A2DEEF8-81DB-425C-8C39-6A415E3CAD4E}" type="pres">
      <dgm:prSet presAssocID="{DF9E3083-7B6D-42E8-B164-0BD788CE96E3}" presName="tile1" presStyleLbl="node1" presStyleIdx="0" presStyleCnt="4" custLinFactNeighborX="-29508" custLinFactNeighborY="-93292"/>
      <dgm:spPr/>
      <dgm:t>
        <a:bodyPr/>
        <a:lstStyle/>
        <a:p>
          <a:endParaRPr lang="pl-PL"/>
        </a:p>
      </dgm:t>
    </dgm:pt>
    <dgm:pt modelId="{536CB5D8-E127-404E-BBC8-59D1AE4AEA61}" type="pres">
      <dgm:prSet presAssocID="{DF9E3083-7B6D-42E8-B164-0BD788CE96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CB086B-37C3-48E6-9B0D-2C768FF204FA}" type="pres">
      <dgm:prSet presAssocID="{DF9E3083-7B6D-42E8-B164-0BD788CE96E3}" presName="tile2" presStyleLbl="node1" presStyleIdx="1" presStyleCnt="4"/>
      <dgm:spPr/>
    </dgm:pt>
    <dgm:pt modelId="{21820D31-B511-4661-8F2A-0104DE3E44D3}" type="pres">
      <dgm:prSet presAssocID="{DF9E3083-7B6D-42E8-B164-0BD788CE96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0AE0DD-A65B-4D2E-A083-0091B614FFE6}" type="pres">
      <dgm:prSet presAssocID="{DF9E3083-7B6D-42E8-B164-0BD788CE96E3}" presName="tile3" presStyleLbl="node1" presStyleIdx="2" presStyleCnt="4"/>
      <dgm:spPr/>
    </dgm:pt>
    <dgm:pt modelId="{07698FD7-4E20-4A3B-ABAB-CBBEF47ECCF6}" type="pres">
      <dgm:prSet presAssocID="{DF9E3083-7B6D-42E8-B164-0BD788CE96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B484118-F4A9-46D7-9CF0-04CB5D2951C7}" type="pres">
      <dgm:prSet presAssocID="{DF9E3083-7B6D-42E8-B164-0BD788CE96E3}" presName="tile4" presStyleLbl="node1" presStyleIdx="3" presStyleCnt="4"/>
      <dgm:spPr/>
    </dgm:pt>
    <dgm:pt modelId="{B5ACBA10-570A-4FBF-AB4C-3ADE81B483BD}" type="pres">
      <dgm:prSet presAssocID="{DF9E3083-7B6D-42E8-B164-0BD788CE96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24BFD6F-C64F-4856-9896-6386A7E6C80D}" type="pres">
      <dgm:prSet presAssocID="{DF9E3083-7B6D-42E8-B164-0BD788CE96E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3EF674BD-B4D7-4DA3-97C9-8720751BD10B}" srcId="{D59B60BD-0604-4EE6-BC08-15FD540A2F47}" destId="{B934EFD6-747B-43E8-8B17-15267C96E050}" srcOrd="3" destOrd="0" parTransId="{8EC7289C-1127-4C3C-8DFE-08DD4A691917}" sibTransId="{FDC04048-A55A-4531-93E7-7406D4467E48}"/>
    <dgm:cxn modelId="{66903569-1E4C-4947-AE49-A5622D274062}" type="presOf" srcId="{D59B60BD-0604-4EE6-BC08-15FD540A2F47}" destId="{B24BFD6F-C64F-4856-9896-6386A7E6C80D}" srcOrd="0" destOrd="0" presId="urn:microsoft.com/office/officeart/2005/8/layout/matrix1"/>
    <dgm:cxn modelId="{587826F3-4E06-40F2-8F9B-FB3298BE8E7B}" type="presOf" srcId="{DF9E3083-7B6D-42E8-B164-0BD788CE96E3}" destId="{37008907-F95F-4D57-A792-A78FCDD0EA9F}" srcOrd="0" destOrd="0" presId="urn:microsoft.com/office/officeart/2005/8/layout/matrix1"/>
    <dgm:cxn modelId="{79CE2955-D660-4390-BD02-2885C15CB733}" type="presOf" srcId="{B934EFD6-747B-43E8-8B17-15267C96E050}" destId="{5B484118-F4A9-46D7-9CF0-04CB5D2951C7}" srcOrd="0" destOrd="0" presId="urn:microsoft.com/office/officeart/2005/8/layout/matrix1"/>
    <dgm:cxn modelId="{C4555E7B-56DE-4482-9782-4F85FCD2D393}" type="presOf" srcId="{9A2D2777-2D5D-4AD1-8BED-6783BFCBD971}" destId="{536CB5D8-E127-404E-BBC8-59D1AE4AEA61}" srcOrd="1" destOrd="0" presId="urn:microsoft.com/office/officeart/2005/8/layout/matrix1"/>
    <dgm:cxn modelId="{15F7A4F6-D2DB-4BA8-81A8-8FAAD0FF3E4C}" srcId="{D59B60BD-0604-4EE6-BC08-15FD540A2F47}" destId="{B4813AD6-C919-4435-9D59-3A57BC50A06F}" srcOrd="2" destOrd="0" parTransId="{CB2C4689-D68A-4C76-A3D7-1A313EC38FF3}" sibTransId="{B352798B-72AD-46C8-88CE-6FC09CABB7FC}"/>
    <dgm:cxn modelId="{7589EDBF-66BF-478B-966F-66D800AA5032}" type="presOf" srcId="{B4813AD6-C919-4435-9D59-3A57BC50A06F}" destId="{07698FD7-4E20-4A3B-ABAB-CBBEF47ECCF6}" srcOrd="1" destOrd="0" presId="urn:microsoft.com/office/officeart/2005/8/layout/matrix1"/>
    <dgm:cxn modelId="{B9D2AF2D-82C2-4003-9EC3-865741B2D964}" type="presOf" srcId="{3AC55F1D-00CE-499A-B9B4-45C0C1D37D7C}" destId="{21820D31-B511-4661-8F2A-0104DE3E44D3}" srcOrd="1" destOrd="0" presId="urn:microsoft.com/office/officeart/2005/8/layout/matrix1"/>
    <dgm:cxn modelId="{5EFE8C34-5255-48E9-BB30-B68075FBFCA1}" type="presOf" srcId="{B934EFD6-747B-43E8-8B17-15267C96E050}" destId="{B5ACBA10-570A-4FBF-AB4C-3ADE81B483BD}" srcOrd="1" destOrd="0" presId="urn:microsoft.com/office/officeart/2005/8/layout/matrix1"/>
    <dgm:cxn modelId="{D8741DAD-2AA0-4E81-9ED7-83E0E5B482F8}" type="presOf" srcId="{3AC55F1D-00CE-499A-B9B4-45C0C1D37D7C}" destId="{68CB086B-37C3-48E6-9B0D-2C768FF204FA}" srcOrd="0" destOrd="0" presId="urn:microsoft.com/office/officeart/2005/8/layout/matrix1"/>
    <dgm:cxn modelId="{9C068A22-A5BC-4323-BD88-62B73FB73320}" type="presOf" srcId="{9A2D2777-2D5D-4AD1-8BED-6783BFCBD971}" destId="{6A2DEEF8-81DB-425C-8C39-6A415E3CAD4E}" srcOrd="0" destOrd="0" presId="urn:microsoft.com/office/officeart/2005/8/layout/matrix1"/>
    <dgm:cxn modelId="{FD5CC3DC-08BF-47A1-8B55-9960A86760F0}" srcId="{D59B60BD-0604-4EE6-BC08-15FD540A2F47}" destId="{3AC55F1D-00CE-499A-B9B4-45C0C1D37D7C}" srcOrd="1" destOrd="0" parTransId="{46C0E6C2-FFAE-46E2-8389-916AAF743FB5}" sibTransId="{6362EDDE-1BE4-48F6-861A-0D6982398D0B}"/>
    <dgm:cxn modelId="{132682DB-A826-44C0-90AE-7596E35A6964}" srcId="{DF9E3083-7B6D-42E8-B164-0BD788CE96E3}" destId="{D59B60BD-0604-4EE6-BC08-15FD540A2F47}" srcOrd="0" destOrd="0" parTransId="{345F5055-FC1C-4077-9516-91324679C2DD}" sibTransId="{3A19F7C1-7E07-478A-8A36-2CA397B33B98}"/>
    <dgm:cxn modelId="{37A091B8-D186-4F9B-B47C-E3D826C2A0D1}" srcId="{D59B60BD-0604-4EE6-BC08-15FD540A2F47}" destId="{9A2D2777-2D5D-4AD1-8BED-6783BFCBD971}" srcOrd="0" destOrd="0" parTransId="{68931061-08F1-46E1-AC4D-625087A7E6EB}" sibTransId="{75B9764C-25EB-4DEA-9922-CB5F179EF2F8}"/>
    <dgm:cxn modelId="{989801F1-A7CA-4591-90C4-B80489BCD3E2}" srcId="{D59B60BD-0604-4EE6-BC08-15FD540A2F47}" destId="{8646493A-94BB-447D-8E1E-7BB237EA2C18}" srcOrd="4" destOrd="0" parTransId="{E47C6802-AC6A-4822-BE21-C40BC7AD90EB}" sibTransId="{6EB3B8DC-6B50-4094-ADEB-B326D6B7B9BB}"/>
    <dgm:cxn modelId="{BC3429B1-FF3A-474A-9201-B875A4380887}" type="presOf" srcId="{B4813AD6-C919-4435-9D59-3A57BC50A06F}" destId="{980AE0DD-A65B-4D2E-A083-0091B614FFE6}" srcOrd="0" destOrd="0" presId="urn:microsoft.com/office/officeart/2005/8/layout/matrix1"/>
    <dgm:cxn modelId="{124F4BCE-8329-4F4B-ABFB-7221D74865CD}" type="presParOf" srcId="{37008907-F95F-4D57-A792-A78FCDD0EA9F}" destId="{520AAAF1-81BD-4810-A572-9B8485E00BF5}" srcOrd="0" destOrd="0" presId="urn:microsoft.com/office/officeart/2005/8/layout/matrix1"/>
    <dgm:cxn modelId="{1419A27E-5848-4E5B-8017-F64292C84BA5}" type="presParOf" srcId="{520AAAF1-81BD-4810-A572-9B8485E00BF5}" destId="{6A2DEEF8-81DB-425C-8C39-6A415E3CAD4E}" srcOrd="0" destOrd="0" presId="urn:microsoft.com/office/officeart/2005/8/layout/matrix1"/>
    <dgm:cxn modelId="{C53370D8-1639-4E6F-8B64-569966197C50}" type="presParOf" srcId="{520AAAF1-81BD-4810-A572-9B8485E00BF5}" destId="{536CB5D8-E127-404E-BBC8-59D1AE4AEA61}" srcOrd="1" destOrd="0" presId="urn:microsoft.com/office/officeart/2005/8/layout/matrix1"/>
    <dgm:cxn modelId="{6D9C74B8-6A7B-43A9-9486-989040454523}" type="presParOf" srcId="{520AAAF1-81BD-4810-A572-9B8485E00BF5}" destId="{68CB086B-37C3-48E6-9B0D-2C768FF204FA}" srcOrd="2" destOrd="0" presId="urn:microsoft.com/office/officeart/2005/8/layout/matrix1"/>
    <dgm:cxn modelId="{76F57021-7AFE-4E65-BF03-E597368A6CD2}" type="presParOf" srcId="{520AAAF1-81BD-4810-A572-9B8485E00BF5}" destId="{21820D31-B511-4661-8F2A-0104DE3E44D3}" srcOrd="3" destOrd="0" presId="urn:microsoft.com/office/officeart/2005/8/layout/matrix1"/>
    <dgm:cxn modelId="{44CAE352-7245-4263-A1D7-58F3E1F8ADC4}" type="presParOf" srcId="{520AAAF1-81BD-4810-A572-9B8485E00BF5}" destId="{980AE0DD-A65B-4D2E-A083-0091B614FFE6}" srcOrd="4" destOrd="0" presId="urn:microsoft.com/office/officeart/2005/8/layout/matrix1"/>
    <dgm:cxn modelId="{658AA8C2-26E6-43A9-A423-940006A4AAB4}" type="presParOf" srcId="{520AAAF1-81BD-4810-A572-9B8485E00BF5}" destId="{07698FD7-4E20-4A3B-ABAB-CBBEF47ECCF6}" srcOrd="5" destOrd="0" presId="urn:microsoft.com/office/officeart/2005/8/layout/matrix1"/>
    <dgm:cxn modelId="{0BA83D04-FF74-47EA-AC8A-32252C0241EF}" type="presParOf" srcId="{520AAAF1-81BD-4810-A572-9B8485E00BF5}" destId="{5B484118-F4A9-46D7-9CF0-04CB5D2951C7}" srcOrd="6" destOrd="0" presId="urn:microsoft.com/office/officeart/2005/8/layout/matrix1"/>
    <dgm:cxn modelId="{086132DF-C11B-48F3-AD31-2D6BC984B6D6}" type="presParOf" srcId="{520AAAF1-81BD-4810-A572-9B8485E00BF5}" destId="{B5ACBA10-570A-4FBF-AB4C-3ADE81B483BD}" srcOrd="7" destOrd="0" presId="urn:microsoft.com/office/officeart/2005/8/layout/matrix1"/>
    <dgm:cxn modelId="{525E23D5-7225-4E50-B849-A7016AA0F4E5}" type="presParOf" srcId="{37008907-F95F-4D57-A792-A78FCDD0EA9F}" destId="{B24BFD6F-C64F-4856-9896-6386A7E6C80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9E3083-7B6D-42E8-B164-0BD788CE96E3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59B60BD-0604-4EE6-BC08-15FD540A2F47}">
      <dgm:prSet phldrT="[Tekst]"/>
      <dgm:spPr/>
      <dgm:t>
        <a:bodyPr/>
        <a:lstStyle/>
        <a:p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5F5055-FC1C-4077-9516-91324679C2DD}" type="parTrans" cxnId="{132682DB-A826-44C0-90AE-7596E35A6964}">
      <dgm:prSet/>
      <dgm:spPr/>
      <dgm:t>
        <a:bodyPr/>
        <a:lstStyle/>
        <a:p>
          <a:endParaRPr lang="pl-PL"/>
        </a:p>
      </dgm:t>
    </dgm:pt>
    <dgm:pt modelId="{3A19F7C1-7E07-478A-8A36-2CA397B33B98}" type="sibTrans" cxnId="{132682DB-A826-44C0-90AE-7596E35A6964}">
      <dgm:prSet/>
      <dgm:spPr/>
      <dgm:t>
        <a:bodyPr/>
        <a:lstStyle/>
        <a:p>
          <a:endParaRPr lang="pl-PL"/>
        </a:p>
      </dgm:t>
    </dgm:pt>
    <dgm:pt modelId="{9A2D2777-2D5D-4AD1-8BED-6783BFCBD971}">
      <dgm:prSet phldrT="[Tekst]"/>
      <dgm:spPr/>
      <dgm:t>
        <a:bodyPr/>
        <a:lstStyle/>
        <a:p>
          <a:r>
            <a:rPr lang="pl-PL" b="1" dirty="0" smtClean="0"/>
            <a:t>WYMIANA DANYCH</a:t>
          </a:r>
          <a:endParaRPr lang="pl-PL" b="1" dirty="0"/>
        </a:p>
      </dgm:t>
    </dgm:pt>
    <dgm:pt modelId="{68931061-08F1-46E1-AC4D-625087A7E6EB}" type="parTrans" cxnId="{37A091B8-D186-4F9B-B47C-E3D826C2A0D1}">
      <dgm:prSet/>
      <dgm:spPr/>
      <dgm:t>
        <a:bodyPr/>
        <a:lstStyle/>
        <a:p>
          <a:endParaRPr lang="pl-PL"/>
        </a:p>
      </dgm:t>
    </dgm:pt>
    <dgm:pt modelId="{75B9764C-25EB-4DEA-9922-CB5F179EF2F8}" type="sibTrans" cxnId="{37A091B8-D186-4F9B-B47C-E3D826C2A0D1}">
      <dgm:prSet/>
      <dgm:spPr/>
      <dgm:t>
        <a:bodyPr/>
        <a:lstStyle/>
        <a:p>
          <a:endParaRPr lang="pl-PL"/>
        </a:p>
      </dgm:t>
    </dgm:pt>
    <dgm:pt modelId="{3AC55F1D-00CE-499A-B9B4-45C0C1D37D7C}">
      <dgm:prSet phldrT="[Tekst]"/>
      <dgm:spPr/>
      <dgm:t>
        <a:bodyPr/>
        <a:lstStyle/>
        <a:p>
          <a:r>
            <a:rPr lang="pl-PL" b="1" dirty="0" smtClean="0"/>
            <a:t>STANDARYZACJA PROCEDUR</a:t>
          </a:r>
          <a:endParaRPr lang="pl-PL" b="1" dirty="0"/>
        </a:p>
      </dgm:t>
    </dgm:pt>
    <dgm:pt modelId="{46C0E6C2-FFAE-46E2-8389-916AAF743FB5}" type="parTrans" cxnId="{FD5CC3DC-08BF-47A1-8B55-9960A86760F0}">
      <dgm:prSet/>
      <dgm:spPr/>
      <dgm:t>
        <a:bodyPr/>
        <a:lstStyle/>
        <a:p>
          <a:endParaRPr lang="pl-PL"/>
        </a:p>
      </dgm:t>
    </dgm:pt>
    <dgm:pt modelId="{6362EDDE-1BE4-48F6-861A-0D6982398D0B}" type="sibTrans" cxnId="{FD5CC3DC-08BF-47A1-8B55-9960A86760F0}">
      <dgm:prSet/>
      <dgm:spPr/>
      <dgm:t>
        <a:bodyPr/>
        <a:lstStyle/>
        <a:p>
          <a:endParaRPr lang="pl-PL"/>
        </a:p>
      </dgm:t>
    </dgm:pt>
    <dgm:pt modelId="{B934EFD6-747B-43E8-8B17-15267C96E050}">
      <dgm:prSet phldrT="[Tekst]"/>
      <dgm:spPr/>
      <dgm:t>
        <a:bodyPr/>
        <a:lstStyle/>
        <a:p>
          <a:r>
            <a:rPr lang="pl-PL" b="1" dirty="0" smtClean="0"/>
            <a:t>INWESTYCJE W TECHNOLOGIE</a:t>
          </a:r>
          <a:endParaRPr lang="pl-PL" b="1" dirty="0"/>
        </a:p>
      </dgm:t>
    </dgm:pt>
    <dgm:pt modelId="{8EC7289C-1127-4C3C-8DFE-08DD4A691917}" type="parTrans" cxnId="{3EF674BD-B4D7-4DA3-97C9-8720751BD10B}">
      <dgm:prSet/>
      <dgm:spPr/>
      <dgm:t>
        <a:bodyPr/>
        <a:lstStyle/>
        <a:p>
          <a:endParaRPr lang="pl-PL"/>
        </a:p>
      </dgm:t>
    </dgm:pt>
    <dgm:pt modelId="{FDC04048-A55A-4531-93E7-7406D4467E48}" type="sibTrans" cxnId="{3EF674BD-B4D7-4DA3-97C9-8720751BD10B}">
      <dgm:prSet/>
      <dgm:spPr/>
      <dgm:t>
        <a:bodyPr/>
        <a:lstStyle/>
        <a:p>
          <a:endParaRPr lang="pl-PL"/>
        </a:p>
      </dgm:t>
    </dgm:pt>
    <dgm:pt modelId="{8646493A-94BB-447D-8E1E-7BB237EA2C18}">
      <dgm:prSet/>
      <dgm:spPr/>
    </dgm:pt>
    <dgm:pt modelId="{E47C6802-AC6A-4822-BE21-C40BC7AD90EB}" type="parTrans" cxnId="{989801F1-A7CA-4591-90C4-B80489BCD3E2}">
      <dgm:prSet/>
      <dgm:spPr/>
      <dgm:t>
        <a:bodyPr/>
        <a:lstStyle/>
        <a:p>
          <a:endParaRPr lang="pl-PL"/>
        </a:p>
      </dgm:t>
    </dgm:pt>
    <dgm:pt modelId="{6EB3B8DC-6B50-4094-ADEB-B326D6B7B9BB}" type="sibTrans" cxnId="{989801F1-A7CA-4591-90C4-B80489BCD3E2}">
      <dgm:prSet/>
      <dgm:spPr/>
      <dgm:t>
        <a:bodyPr/>
        <a:lstStyle/>
        <a:p>
          <a:endParaRPr lang="pl-PL"/>
        </a:p>
      </dgm:t>
    </dgm:pt>
    <dgm:pt modelId="{B4813AD6-C919-4435-9D59-3A57BC50A06F}">
      <dgm:prSet phldrT="[Tekst]"/>
      <dgm:spPr/>
      <dgm:t>
        <a:bodyPr/>
        <a:lstStyle/>
        <a:p>
          <a:r>
            <a:rPr lang="pl-PL" b="1" dirty="0" smtClean="0"/>
            <a:t>WSPÓLNE ĆWICZENIA</a:t>
          </a:r>
          <a:endParaRPr lang="pl-PL" b="1" dirty="0"/>
        </a:p>
      </dgm:t>
    </dgm:pt>
    <dgm:pt modelId="{CB2C4689-D68A-4C76-A3D7-1A313EC38FF3}" type="parTrans" cxnId="{15F7A4F6-D2DB-4BA8-81A8-8FAAD0FF3E4C}">
      <dgm:prSet/>
      <dgm:spPr/>
      <dgm:t>
        <a:bodyPr/>
        <a:lstStyle/>
        <a:p>
          <a:endParaRPr lang="pl-PL"/>
        </a:p>
      </dgm:t>
    </dgm:pt>
    <dgm:pt modelId="{B352798B-72AD-46C8-88CE-6FC09CABB7FC}" type="sibTrans" cxnId="{15F7A4F6-D2DB-4BA8-81A8-8FAAD0FF3E4C}">
      <dgm:prSet/>
      <dgm:spPr/>
      <dgm:t>
        <a:bodyPr/>
        <a:lstStyle/>
        <a:p>
          <a:endParaRPr lang="pl-PL"/>
        </a:p>
      </dgm:t>
    </dgm:pt>
    <dgm:pt modelId="{37008907-F95F-4D57-A792-A78FCDD0EA9F}" type="pres">
      <dgm:prSet presAssocID="{DF9E3083-7B6D-42E8-B164-0BD788CE96E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0AAAF1-81BD-4810-A572-9B8485E00BF5}" type="pres">
      <dgm:prSet presAssocID="{DF9E3083-7B6D-42E8-B164-0BD788CE96E3}" presName="matrix" presStyleCnt="0"/>
      <dgm:spPr/>
    </dgm:pt>
    <dgm:pt modelId="{6A2DEEF8-81DB-425C-8C39-6A415E3CAD4E}" type="pres">
      <dgm:prSet presAssocID="{DF9E3083-7B6D-42E8-B164-0BD788CE96E3}" presName="tile1" presStyleLbl="node1" presStyleIdx="0" presStyleCnt="4" custLinFactNeighborX="-1616" custLinFactNeighborY="-26016"/>
      <dgm:spPr/>
      <dgm:t>
        <a:bodyPr/>
        <a:lstStyle/>
        <a:p>
          <a:endParaRPr lang="pl-PL"/>
        </a:p>
      </dgm:t>
    </dgm:pt>
    <dgm:pt modelId="{536CB5D8-E127-404E-BBC8-59D1AE4AEA61}" type="pres">
      <dgm:prSet presAssocID="{DF9E3083-7B6D-42E8-B164-0BD788CE96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CB086B-37C3-48E6-9B0D-2C768FF204FA}" type="pres">
      <dgm:prSet presAssocID="{DF9E3083-7B6D-42E8-B164-0BD788CE96E3}" presName="tile2" presStyleLbl="node1" presStyleIdx="1" presStyleCnt="4" custLinFactNeighborX="1415" custLinFactNeighborY="-15609"/>
      <dgm:spPr/>
      <dgm:t>
        <a:bodyPr/>
        <a:lstStyle/>
        <a:p>
          <a:endParaRPr lang="pl-PL"/>
        </a:p>
      </dgm:t>
    </dgm:pt>
    <dgm:pt modelId="{21820D31-B511-4661-8F2A-0104DE3E44D3}" type="pres">
      <dgm:prSet presAssocID="{DF9E3083-7B6D-42E8-B164-0BD788CE96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0AE0DD-A65B-4D2E-A083-0091B614FFE6}" type="pres">
      <dgm:prSet presAssocID="{DF9E3083-7B6D-42E8-B164-0BD788CE96E3}" presName="tile3" presStyleLbl="node1" presStyleIdx="2" presStyleCnt="4"/>
      <dgm:spPr/>
    </dgm:pt>
    <dgm:pt modelId="{07698FD7-4E20-4A3B-ABAB-CBBEF47ECCF6}" type="pres">
      <dgm:prSet presAssocID="{DF9E3083-7B6D-42E8-B164-0BD788CE96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B484118-F4A9-46D7-9CF0-04CB5D2951C7}" type="pres">
      <dgm:prSet presAssocID="{DF9E3083-7B6D-42E8-B164-0BD788CE96E3}" presName="tile4" presStyleLbl="node1" presStyleIdx="3" presStyleCnt="4"/>
      <dgm:spPr/>
    </dgm:pt>
    <dgm:pt modelId="{B5ACBA10-570A-4FBF-AB4C-3ADE81B483BD}" type="pres">
      <dgm:prSet presAssocID="{DF9E3083-7B6D-42E8-B164-0BD788CE96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24BFD6F-C64F-4856-9896-6386A7E6C80D}" type="pres">
      <dgm:prSet presAssocID="{DF9E3083-7B6D-42E8-B164-0BD788CE96E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3EF674BD-B4D7-4DA3-97C9-8720751BD10B}" srcId="{D59B60BD-0604-4EE6-BC08-15FD540A2F47}" destId="{B934EFD6-747B-43E8-8B17-15267C96E050}" srcOrd="3" destOrd="0" parTransId="{8EC7289C-1127-4C3C-8DFE-08DD4A691917}" sibTransId="{FDC04048-A55A-4531-93E7-7406D4467E48}"/>
    <dgm:cxn modelId="{E92E4791-17E3-4BEF-9C9C-67CFB1D1CE6C}" type="presOf" srcId="{3AC55F1D-00CE-499A-B9B4-45C0C1D37D7C}" destId="{21820D31-B511-4661-8F2A-0104DE3E44D3}" srcOrd="1" destOrd="0" presId="urn:microsoft.com/office/officeart/2005/8/layout/matrix1"/>
    <dgm:cxn modelId="{48A76347-D3D6-4AFA-B789-01927BD38C27}" type="presOf" srcId="{B4813AD6-C919-4435-9D59-3A57BC50A06F}" destId="{07698FD7-4E20-4A3B-ABAB-CBBEF47ECCF6}" srcOrd="1" destOrd="0" presId="urn:microsoft.com/office/officeart/2005/8/layout/matrix1"/>
    <dgm:cxn modelId="{15F7A4F6-D2DB-4BA8-81A8-8FAAD0FF3E4C}" srcId="{D59B60BD-0604-4EE6-BC08-15FD540A2F47}" destId="{B4813AD6-C919-4435-9D59-3A57BC50A06F}" srcOrd="2" destOrd="0" parTransId="{CB2C4689-D68A-4C76-A3D7-1A313EC38FF3}" sibTransId="{B352798B-72AD-46C8-88CE-6FC09CABB7FC}"/>
    <dgm:cxn modelId="{1B9049DE-B9B6-425E-9620-567383F57256}" type="presOf" srcId="{B934EFD6-747B-43E8-8B17-15267C96E050}" destId="{5B484118-F4A9-46D7-9CF0-04CB5D2951C7}" srcOrd="0" destOrd="0" presId="urn:microsoft.com/office/officeart/2005/8/layout/matrix1"/>
    <dgm:cxn modelId="{0C361946-3FF5-4524-9D5C-D9636F41A4F5}" type="presOf" srcId="{B4813AD6-C919-4435-9D59-3A57BC50A06F}" destId="{980AE0DD-A65B-4D2E-A083-0091B614FFE6}" srcOrd="0" destOrd="0" presId="urn:microsoft.com/office/officeart/2005/8/layout/matrix1"/>
    <dgm:cxn modelId="{9BEEB65C-B77E-4AB4-B816-0422F86A11F2}" type="presOf" srcId="{3AC55F1D-00CE-499A-B9B4-45C0C1D37D7C}" destId="{68CB086B-37C3-48E6-9B0D-2C768FF204FA}" srcOrd="0" destOrd="0" presId="urn:microsoft.com/office/officeart/2005/8/layout/matrix1"/>
    <dgm:cxn modelId="{BC548B26-94BD-454A-95A1-1DFB577C5D36}" type="presOf" srcId="{9A2D2777-2D5D-4AD1-8BED-6783BFCBD971}" destId="{6A2DEEF8-81DB-425C-8C39-6A415E3CAD4E}" srcOrd="0" destOrd="0" presId="urn:microsoft.com/office/officeart/2005/8/layout/matrix1"/>
    <dgm:cxn modelId="{EA79DFDD-9BF7-4E19-851B-F7928178350D}" type="presOf" srcId="{B934EFD6-747B-43E8-8B17-15267C96E050}" destId="{B5ACBA10-570A-4FBF-AB4C-3ADE81B483BD}" srcOrd="1" destOrd="0" presId="urn:microsoft.com/office/officeart/2005/8/layout/matrix1"/>
    <dgm:cxn modelId="{FD5CC3DC-08BF-47A1-8B55-9960A86760F0}" srcId="{D59B60BD-0604-4EE6-BC08-15FD540A2F47}" destId="{3AC55F1D-00CE-499A-B9B4-45C0C1D37D7C}" srcOrd="1" destOrd="0" parTransId="{46C0E6C2-FFAE-46E2-8389-916AAF743FB5}" sibTransId="{6362EDDE-1BE4-48F6-861A-0D6982398D0B}"/>
    <dgm:cxn modelId="{B6900A5C-6670-4815-B7DD-C2F4F16FAAF0}" type="presOf" srcId="{D59B60BD-0604-4EE6-BC08-15FD540A2F47}" destId="{B24BFD6F-C64F-4856-9896-6386A7E6C80D}" srcOrd="0" destOrd="0" presId="urn:microsoft.com/office/officeart/2005/8/layout/matrix1"/>
    <dgm:cxn modelId="{132682DB-A826-44C0-90AE-7596E35A6964}" srcId="{DF9E3083-7B6D-42E8-B164-0BD788CE96E3}" destId="{D59B60BD-0604-4EE6-BC08-15FD540A2F47}" srcOrd="0" destOrd="0" parTransId="{345F5055-FC1C-4077-9516-91324679C2DD}" sibTransId="{3A19F7C1-7E07-478A-8A36-2CA397B33B98}"/>
    <dgm:cxn modelId="{07F1FAE2-DD42-4A86-9E0F-E0E50BD60375}" type="presOf" srcId="{9A2D2777-2D5D-4AD1-8BED-6783BFCBD971}" destId="{536CB5D8-E127-404E-BBC8-59D1AE4AEA61}" srcOrd="1" destOrd="0" presId="urn:microsoft.com/office/officeart/2005/8/layout/matrix1"/>
    <dgm:cxn modelId="{37A091B8-D186-4F9B-B47C-E3D826C2A0D1}" srcId="{D59B60BD-0604-4EE6-BC08-15FD540A2F47}" destId="{9A2D2777-2D5D-4AD1-8BED-6783BFCBD971}" srcOrd="0" destOrd="0" parTransId="{68931061-08F1-46E1-AC4D-625087A7E6EB}" sibTransId="{75B9764C-25EB-4DEA-9922-CB5F179EF2F8}"/>
    <dgm:cxn modelId="{B43F336F-6CDC-4749-8DC5-097665C95BEC}" type="presOf" srcId="{DF9E3083-7B6D-42E8-B164-0BD788CE96E3}" destId="{37008907-F95F-4D57-A792-A78FCDD0EA9F}" srcOrd="0" destOrd="0" presId="urn:microsoft.com/office/officeart/2005/8/layout/matrix1"/>
    <dgm:cxn modelId="{989801F1-A7CA-4591-90C4-B80489BCD3E2}" srcId="{D59B60BD-0604-4EE6-BC08-15FD540A2F47}" destId="{8646493A-94BB-447D-8E1E-7BB237EA2C18}" srcOrd="4" destOrd="0" parTransId="{E47C6802-AC6A-4822-BE21-C40BC7AD90EB}" sibTransId="{6EB3B8DC-6B50-4094-ADEB-B326D6B7B9BB}"/>
    <dgm:cxn modelId="{25E2AB7C-B14D-4067-A88A-EC96F8C646E1}" type="presParOf" srcId="{37008907-F95F-4D57-A792-A78FCDD0EA9F}" destId="{520AAAF1-81BD-4810-A572-9B8485E00BF5}" srcOrd="0" destOrd="0" presId="urn:microsoft.com/office/officeart/2005/8/layout/matrix1"/>
    <dgm:cxn modelId="{846875DF-E263-4AA1-A404-196A76FFC84E}" type="presParOf" srcId="{520AAAF1-81BD-4810-A572-9B8485E00BF5}" destId="{6A2DEEF8-81DB-425C-8C39-6A415E3CAD4E}" srcOrd="0" destOrd="0" presId="urn:microsoft.com/office/officeart/2005/8/layout/matrix1"/>
    <dgm:cxn modelId="{71B9E27D-4C53-4274-8027-E96B75E955EE}" type="presParOf" srcId="{520AAAF1-81BD-4810-A572-9B8485E00BF5}" destId="{536CB5D8-E127-404E-BBC8-59D1AE4AEA61}" srcOrd="1" destOrd="0" presId="urn:microsoft.com/office/officeart/2005/8/layout/matrix1"/>
    <dgm:cxn modelId="{84C8BEC6-5ADB-4BF4-803D-6E7AB3D73230}" type="presParOf" srcId="{520AAAF1-81BD-4810-A572-9B8485E00BF5}" destId="{68CB086B-37C3-48E6-9B0D-2C768FF204FA}" srcOrd="2" destOrd="0" presId="urn:microsoft.com/office/officeart/2005/8/layout/matrix1"/>
    <dgm:cxn modelId="{837E9B3C-4198-4D29-91A3-754C253716D4}" type="presParOf" srcId="{520AAAF1-81BD-4810-A572-9B8485E00BF5}" destId="{21820D31-B511-4661-8F2A-0104DE3E44D3}" srcOrd="3" destOrd="0" presId="urn:microsoft.com/office/officeart/2005/8/layout/matrix1"/>
    <dgm:cxn modelId="{C0255860-9A52-44AA-B387-438FA4194B0F}" type="presParOf" srcId="{520AAAF1-81BD-4810-A572-9B8485E00BF5}" destId="{980AE0DD-A65B-4D2E-A083-0091B614FFE6}" srcOrd="4" destOrd="0" presId="urn:microsoft.com/office/officeart/2005/8/layout/matrix1"/>
    <dgm:cxn modelId="{D1D4EB51-FDB8-416C-A8E1-04427AB1D3F1}" type="presParOf" srcId="{520AAAF1-81BD-4810-A572-9B8485E00BF5}" destId="{07698FD7-4E20-4A3B-ABAB-CBBEF47ECCF6}" srcOrd="5" destOrd="0" presId="urn:microsoft.com/office/officeart/2005/8/layout/matrix1"/>
    <dgm:cxn modelId="{6E31ED11-F728-4B11-BDF1-98DD7767AF83}" type="presParOf" srcId="{520AAAF1-81BD-4810-A572-9B8485E00BF5}" destId="{5B484118-F4A9-46D7-9CF0-04CB5D2951C7}" srcOrd="6" destOrd="0" presId="urn:microsoft.com/office/officeart/2005/8/layout/matrix1"/>
    <dgm:cxn modelId="{4FE349EA-414E-4746-8E3A-CE229F981ED9}" type="presParOf" srcId="{520AAAF1-81BD-4810-A572-9B8485E00BF5}" destId="{B5ACBA10-570A-4FBF-AB4C-3ADE81B483BD}" srcOrd="7" destOrd="0" presId="urn:microsoft.com/office/officeart/2005/8/layout/matrix1"/>
    <dgm:cxn modelId="{560CB5C4-E100-4DA4-8FB2-9AF1BE2D95E4}" type="presParOf" srcId="{37008907-F95F-4D57-A792-A78FCDD0EA9F}" destId="{B24BFD6F-C64F-4856-9896-6386A7E6C80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B95A3-8278-4662-8733-3268710B5B19}">
      <dsp:nvSpPr>
        <dsp:cNvPr id="0" name=""/>
        <dsp:cNvSpPr/>
      </dsp:nvSpPr>
      <dsp:spPr>
        <a:xfrm>
          <a:off x="1276208" y="2032000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600"/>
              </a:lnTo>
              <a:lnTo>
                <a:pt x="506536" y="48260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511986" y="2255809"/>
        <a:ext cx="34981" cy="34981"/>
      </dsp:txXfrm>
    </dsp:sp>
    <dsp:sp modelId="{78A44C34-1FFA-450C-9935-43688E7182EC}">
      <dsp:nvSpPr>
        <dsp:cNvPr id="0" name=""/>
        <dsp:cNvSpPr/>
      </dsp:nvSpPr>
      <dsp:spPr>
        <a:xfrm>
          <a:off x="1276208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511986" y="1773209"/>
        <a:ext cx="34981" cy="34981"/>
      </dsp:txXfrm>
    </dsp:sp>
    <dsp:sp modelId="{B71A5593-B470-4B97-8853-643D004F39AF}">
      <dsp:nvSpPr>
        <dsp:cNvPr id="0" name=""/>
        <dsp:cNvSpPr/>
      </dsp:nvSpPr>
      <dsp:spPr>
        <a:xfrm rot="16200000">
          <a:off x="-637813" y="1645920"/>
          <a:ext cx="3055884" cy="77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rgbClr val="00B0F0"/>
              </a:solidFill>
            </a:rPr>
            <a:t>Samoloty komunikacyjne</a:t>
          </a:r>
          <a:endParaRPr lang="pl-PL" sz="2800" b="1" kern="1200" dirty="0">
            <a:solidFill>
              <a:srgbClr val="00B0F0"/>
            </a:solidFill>
          </a:endParaRPr>
        </a:p>
      </dsp:txBody>
      <dsp:txXfrm>
        <a:off x="-637813" y="1645920"/>
        <a:ext cx="3055884" cy="772160"/>
      </dsp:txXfrm>
    </dsp:sp>
    <dsp:sp modelId="{B8EE27AD-254E-4BE6-9ECF-886EE236A1F7}">
      <dsp:nvSpPr>
        <dsp:cNvPr id="0" name=""/>
        <dsp:cNvSpPr/>
      </dsp:nvSpPr>
      <dsp:spPr>
        <a:xfrm>
          <a:off x="1782745" y="1163319"/>
          <a:ext cx="4625948" cy="77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err="1" smtClean="0">
              <a:solidFill>
                <a:schemeClr val="accent5">
                  <a:lumMod val="75000"/>
                </a:schemeClr>
              </a:solidFill>
            </a:rPr>
            <a:t>Instrumental</a:t>
          </a:r>
          <a:r>
            <a:rPr lang="pl-PL" sz="2800" b="1" kern="1200" dirty="0" smtClean="0">
              <a:solidFill>
                <a:schemeClr val="accent5">
                  <a:lumMod val="75000"/>
                </a:schemeClr>
              </a:solidFill>
            </a:rPr>
            <a:t> Flight </a:t>
          </a:r>
          <a:r>
            <a:rPr lang="pl-PL" sz="2800" b="1" kern="1200" dirty="0" err="1" smtClean="0">
              <a:solidFill>
                <a:schemeClr val="accent5">
                  <a:lumMod val="75000"/>
                </a:schemeClr>
              </a:solidFill>
            </a:rPr>
            <a:t>Rules</a:t>
          </a:r>
          <a:endParaRPr lang="pl-PL" sz="2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782745" y="1163319"/>
        <a:ext cx="4625948" cy="772160"/>
      </dsp:txXfrm>
    </dsp:sp>
    <dsp:sp modelId="{FA70B793-2BD6-4FE1-9DA3-AABF937711BF}">
      <dsp:nvSpPr>
        <dsp:cNvPr id="0" name=""/>
        <dsp:cNvSpPr/>
      </dsp:nvSpPr>
      <dsp:spPr>
        <a:xfrm>
          <a:off x="1782745" y="2128520"/>
          <a:ext cx="4625974" cy="77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err="1" smtClean="0">
              <a:solidFill>
                <a:schemeClr val="accent5">
                  <a:lumMod val="75000"/>
                </a:schemeClr>
              </a:solidFill>
            </a:rPr>
            <a:t>Air</a:t>
          </a:r>
          <a:r>
            <a:rPr lang="pl-PL" sz="2800" b="1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pl-PL" sz="2800" b="1" kern="1200" dirty="0" err="1" smtClean="0">
              <a:solidFill>
                <a:schemeClr val="accent5">
                  <a:lumMod val="75000"/>
                </a:schemeClr>
              </a:solidFill>
            </a:rPr>
            <a:t>Traffic</a:t>
          </a:r>
          <a:r>
            <a:rPr lang="pl-PL" sz="2800" b="1" kern="1200" dirty="0" smtClean="0">
              <a:solidFill>
                <a:schemeClr val="accent5">
                  <a:lumMod val="75000"/>
                </a:schemeClr>
              </a:solidFill>
            </a:rPr>
            <a:t> Control</a:t>
          </a:r>
          <a:endParaRPr lang="pl-PL" sz="2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782745" y="2128520"/>
        <a:ext cx="462597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784B1-B398-44E7-88FB-C9573CC8F4E8}">
      <dsp:nvSpPr>
        <dsp:cNvPr id="0" name=""/>
        <dsp:cNvSpPr/>
      </dsp:nvSpPr>
      <dsp:spPr>
        <a:xfrm>
          <a:off x="3197155" y="1190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2 min – przy tej samej drodze startowej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1 minuta przy różne drodze startowej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Występują różnice między wielkością samolotów (duży – mały : 3 min)</a:t>
          </a:r>
          <a:endParaRPr lang="pl-PL" sz="1200" b="1" kern="1200" dirty="0"/>
        </a:p>
      </dsp:txBody>
      <dsp:txXfrm>
        <a:off x="3197155" y="119260"/>
        <a:ext cx="4441521" cy="708422"/>
      </dsp:txXfrm>
    </dsp:sp>
    <dsp:sp modelId="{6986C3A3-E278-4FF1-B4B5-2AADD7798428}">
      <dsp:nvSpPr>
        <dsp:cNvPr id="0" name=""/>
        <dsp:cNvSpPr/>
      </dsp:nvSpPr>
      <dsp:spPr>
        <a:xfrm>
          <a:off x="0" y="0"/>
          <a:ext cx="3197155" cy="944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LOTNISKA</a:t>
          </a:r>
          <a:endParaRPr lang="pl-PL" sz="1800" b="1" kern="1200" dirty="0"/>
        </a:p>
      </dsp:txBody>
      <dsp:txXfrm>
        <a:off x="46110" y="46110"/>
        <a:ext cx="3104935" cy="852342"/>
      </dsp:txXfrm>
    </dsp:sp>
    <dsp:sp modelId="{8B8D3727-6B4F-44B8-8D1E-67AA0A2748AC}">
      <dsp:nvSpPr>
        <dsp:cNvPr id="0" name=""/>
        <dsp:cNvSpPr/>
      </dsp:nvSpPr>
      <dsp:spPr>
        <a:xfrm>
          <a:off x="3197155" y="1080117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30 NM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20 NM United </a:t>
          </a:r>
          <a:r>
            <a:rPr lang="pl-PL" sz="1200" b="1" kern="1200" dirty="0" err="1" smtClean="0"/>
            <a:t>States</a:t>
          </a:r>
          <a:r>
            <a:rPr lang="pl-PL" sz="1200" b="1" kern="1200" dirty="0" smtClean="0"/>
            <a:t> , 10 min : Atlantyk, Pacyfik, Afryka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5 NM : po dolocie do TMA</a:t>
          </a:r>
          <a:endParaRPr lang="pl-PL" sz="1200" b="1" kern="1200" dirty="0"/>
        </a:p>
      </dsp:txBody>
      <dsp:txXfrm>
        <a:off x="3197155" y="1198187"/>
        <a:ext cx="4441521" cy="708422"/>
      </dsp:txXfrm>
    </dsp:sp>
    <dsp:sp modelId="{9D5E5D73-6AC3-488A-98DA-7CD2BDD5B71E}">
      <dsp:nvSpPr>
        <dsp:cNvPr id="0" name=""/>
        <dsp:cNvSpPr/>
      </dsp:nvSpPr>
      <dsp:spPr>
        <a:xfrm>
          <a:off x="0" y="1040209"/>
          <a:ext cx="3197155" cy="944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OBSZARY KONTROLI RADAROWEJ</a:t>
          </a:r>
          <a:endParaRPr lang="pl-PL" sz="1800" b="1" kern="1200" dirty="0"/>
        </a:p>
      </dsp:txBody>
      <dsp:txXfrm>
        <a:off x="46110" y="1086319"/>
        <a:ext cx="3104935" cy="852342"/>
      </dsp:txXfrm>
    </dsp:sp>
    <dsp:sp modelId="{0E483F93-C1B2-477E-BD21-FB9E62A064AB}">
      <dsp:nvSpPr>
        <dsp:cNvPr id="0" name=""/>
        <dsp:cNvSpPr/>
      </dsp:nvSpPr>
      <dsp:spPr>
        <a:xfrm>
          <a:off x="3197155" y="2079228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1000 </a:t>
          </a:r>
          <a:r>
            <a:rPr lang="pl-PL" sz="1200" b="1" kern="1200" dirty="0" err="1" smtClean="0"/>
            <a:t>ft</a:t>
          </a:r>
          <a:r>
            <a:rPr lang="pl-PL" sz="1200" b="1" kern="1200" dirty="0" smtClean="0"/>
            <a:t> : samoloty lecące tą samą drogą lotniczą.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Sąsiadujące trasy mogą mieć ten sam poziom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b="1" kern="1200" dirty="0"/>
        </a:p>
      </dsp:txBody>
      <dsp:txXfrm>
        <a:off x="3197155" y="2197298"/>
        <a:ext cx="4441521" cy="708422"/>
      </dsp:txXfrm>
    </dsp:sp>
    <dsp:sp modelId="{E0C92958-0001-488A-8E40-906348AB7D2A}">
      <dsp:nvSpPr>
        <dsp:cNvPr id="0" name=""/>
        <dsp:cNvSpPr/>
      </dsp:nvSpPr>
      <dsp:spPr>
        <a:xfrm>
          <a:off x="0" y="2079228"/>
          <a:ext cx="3197155" cy="944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PIONOWA W CZASIE LOTU</a:t>
          </a:r>
          <a:endParaRPr lang="pl-PL" sz="1800" b="1" kern="1200" dirty="0"/>
        </a:p>
      </dsp:txBody>
      <dsp:txXfrm>
        <a:off x="46110" y="2125338"/>
        <a:ext cx="3104935" cy="852342"/>
      </dsp:txXfrm>
    </dsp:sp>
    <dsp:sp modelId="{0AFDCD1E-2831-41F4-A1DF-994E9F70BF7A}">
      <dsp:nvSpPr>
        <dsp:cNvPr id="0" name=""/>
        <dsp:cNvSpPr/>
      </dsp:nvSpPr>
      <dsp:spPr>
        <a:xfrm>
          <a:off x="3197155" y="3118246"/>
          <a:ext cx="479573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60 MN : dla samolotów lecących w tym samym kierunku na tej samej trasie</a:t>
          </a:r>
          <a:endParaRPr lang="pl-PL" sz="1200" b="1" kern="1200" dirty="0"/>
        </a:p>
      </dsp:txBody>
      <dsp:txXfrm>
        <a:off x="3197155" y="3236316"/>
        <a:ext cx="4441521" cy="708422"/>
      </dsp:txXfrm>
    </dsp:sp>
    <dsp:sp modelId="{3A268029-421D-4274-8505-33C4DD7799CC}">
      <dsp:nvSpPr>
        <dsp:cNvPr id="0" name=""/>
        <dsp:cNvSpPr/>
      </dsp:nvSpPr>
      <dsp:spPr>
        <a:xfrm>
          <a:off x="0" y="3118246"/>
          <a:ext cx="3197155" cy="944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PODŁUŻNA W CZASIE LOTU</a:t>
          </a:r>
          <a:endParaRPr lang="pl-PL" sz="1800" b="1" kern="1200" dirty="0"/>
        </a:p>
      </dsp:txBody>
      <dsp:txXfrm>
        <a:off x="46110" y="3164356"/>
        <a:ext cx="3104935" cy="852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B1562-6BF7-4620-996C-DABADC3B2352}">
      <dsp:nvSpPr>
        <dsp:cNvPr id="0" name=""/>
        <dsp:cNvSpPr/>
      </dsp:nvSpPr>
      <dsp:spPr>
        <a:xfrm rot="5400000">
          <a:off x="5386603" y="-2227839"/>
          <a:ext cx="782637" cy="54380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Odpowiadają za zarządzanie ruchem lotniczym ⁣na pasie​ startowym⁣ i​ wokół lotniska. Koordynują ‍starty i lądowania, </a:t>
          </a:r>
          <a:br>
            <a:rPr lang="pl-PL" sz="1100" kern="1200" dirty="0" smtClean="0"/>
          </a:br>
          <a:r>
            <a:rPr lang="pl-PL" sz="1100" kern="1200" dirty="0" smtClean="0"/>
            <a:t>a także ingerują w ​przypadku sytuacji awaryjnych</a:t>
          </a:r>
          <a:endParaRPr lang="pl-PL" sz="1100" kern="1200" dirty="0"/>
        </a:p>
      </dsp:txBody>
      <dsp:txXfrm rot="-5400000">
        <a:off x="3058900" y="138069"/>
        <a:ext cx="5399839" cy="706227"/>
      </dsp:txXfrm>
    </dsp:sp>
    <dsp:sp modelId="{896A71C2-C086-4E12-98F7-D0D8E82718FB}">
      <dsp:nvSpPr>
        <dsp:cNvPr id="0" name=""/>
        <dsp:cNvSpPr/>
      </dsp:nvSpPr>
      <dsp:spPr>
        <a:xfrm>
          <a:off x="0" y="12178"/>
          <a:ext cx="3058899" cy="978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Kontrolerzy‌ wieży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 </a:t>
          </a:r>
          <a:r>
            <a:rPr lang="pl-PL" sz="1800" b="1" kern="1200" dirty="0" smtClean="0">
              <a:solidFill>
                <a:srgbClr val="00B0F0"/>
              </a:solidFill>
            </a:rPr>
            <a:t>(Tower </a:t>
          </a:r>
          <a:r>
            <a:rPr lang="pl-PL" sz="1800" b="1" kern="1200" dirty="0" err="1" smtClean="0">
              <a:solidFill>
                <a:srgbClr val="00B0F0"/>
              </a:solidFill>
            </a:rPr>
            <a:t>Controllers</a:t>
          </a:r>
          <a:r>
            <a:rPr lang="pl-PL" sz="1800" b="1" kern="1200" dirty="0" smtClean="0">
              <a:solidFill>
                <a:srgbClr val="00B0F0"/>
              </a:solidFill>
            </a:rPr>
            <a:t>)</a:t>
          </a:r>
          <a:endParaRPr lang="pl-PL" sz="1800" kern="1200" dirty="0">
            <a:solidFill>
              <a:srgbClr val="00B0F0"/>
            </a:solidFill>
          </a:endParaRPr>
        </a:p>
      </dsp:txBody>
      <dsp:txXfrm>
        <a:off x="47756" y="59934"/>
        <a:ext cx="2963387" cy="882784"/>
      </dsp:txXfrm>
    </dsp:sp>
    <dsp:sp modelId="{90042098-07B4-4C0C-8FD9-E337A8D3D92D}">
      <dsp:nvSpPr>
        <dsp:cNvPr id="0" name=""/>
        <dsp:cNvSpPr/>
      </dsp:nvSpPr>
      <dsp:spPr>
        <a:xfrm rot="5400000">
          <a:off x="5386603" y="-1200627"/>
          <a:ext cx="782637" cy="54380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Zarządzają lotami, ⁢które zbliżają się do lotniska. Ich​ celem ⁣jest ⁣zapewnienie‌ płynności ruchu ‌podczas⁤ lądowania,</a:t>
          </a:r>
          <a:br>
            <a:rPr lang="pl-PL" sz="1100" kern="1200" dirty="0" smtClean="0"/>
          </a:br>
          <a:r>
            <a:rPr lang="pl-PL" sz="1100" kern="1200" dirty="0" smtClean="0"/>
            <a:t>⁢ a także ​zapewnienie⁢ bezpiecznego oddalenia samolotów od⁤ siebie.</a:t>
          </a:r>
          <a:endParaRPr lang="pl-PL" sz="1100" kern="1200" dirty="0"/>
        </a:p>
      </dsp:txBody>
      <dsp:txXfrm rot="-5400000">
        <a:off x="3058900" y="1165281"/>
        <a:ext cx="5399839" cy="706227"/>
      </dsp:txXfrm>
    </dsp:sp>
    <dsp:sp modelId="{12BEBC2C-E045-447C-B7FF-4FD58CF17C7B}">
      <dsp:nvSpPr>
        <dsp:cNvPr id="0" name=""/>
        <dsp:cNvSpPr/>
      </dsp:nvSpPr>
      <dsp:spPr>
        <a:xfrm>
          <a:off x="0" y="1039390"/>
          <a:ext cx="3058899" cy="978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Kontrolerzy podejścia​ </a:t>
          </a:r>
          <a:r>
            <a:rPr lang="pl-PL" sz="1800" b="1" kern="1200" dirty="0" smtClean="0">
              <a:solidFill>
                <a:srgbClr val="00B0F0"/>
              </a:solidFill>
            </a:rPr>
            <a:t>(</a:t>
          </a:r>
          <a:r>
            <a:rPr lang="pl-PL" sz="1800" b="1" kern="1200" dirty="0" err="1" smtClean="0">
              <a:solidFill>
                <a:srgbClr val="00B0F0"/>
              </a:solidFill>
            </a:rPr>
            <a:t>Approach</a:t>
          </a:r>
          <a:r>
            <a:rPr lang="pl-PL" sz="1800" b="1" kern="1200" dirty="0" smtClean="0">
              <a:solidFill>
                <a:srgbClr val="00B0F0"/>
              </a:solidFill>
            </a:rPr>
            <a:t> </a:t>
          </a:r>
          <a:r>
            <a:rPr lang="pl-PL" sz="1800" b="1" kern="1200" dirty="0" err="1" smtClean="0">
              <a:solidFill>
                <a:srgbClr val="00B0F0"/>
              </a:solidFill>
            </a:rPr>
            <a:t>Controllers</a:t>
          </a:r>
          <a:r>
            <a:rPr lang="pl-PL" sz="1800" b="1" kern="1200" dirty="0" smtClean="0">
              <a:solidFill>
                <a:srgbClr val="00B0F0"/>
              </a:solidFill>
            </a:rPr>
            <a:t>)</a:t>
          </a:r>
          <a:endParaRPr lang="pl-PL" sz="1800" kern="1200" dirty="0">
            <a:solidFill>
              <a:srgbClr val="00B0F0"/>
            </a:solidFill>
          </a:endParaRPr>
        </a:p>
      </dsp:txBody>
      <dsp:txXfrm>
        <a:off x="47756" y="1087146"/>
        <a:ext cx="2963387" cy="882784"/>
      </dsp:txXfrm>
    </dsp:sp>
    <dsp:sp modelId="{CB4B103E-5FE5-4F9E-AE0B-348905EB9E0D}">
      <dsp:nvSpPr>
        <dsp:cNvPr id="0" name=""/>
        <dsp:cNvSpPr/>
      </dsp:nvSpPr>
      <dsp:spPr>
        <a:xfrm rot="5400000">
          <a:off x="5386603" y="-173416"/>
          <a:ext cx="782637" cy="54380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⁤Odpowiadają za samoloty w trakcie lotu‌ i utrzymują nad ⁢nimi kontrolę ⁢nad większym‌ obszarem powietrznym. Działają ⁢na wysokości lotu i zapewniają ‍bezpieczne separacje między różnymi jednostkami powietrznymi.</a:t>
          </a:r>
          <a:endParaRPr lang="pl-PL" sz="1100" kern="1200" dirty="0"/>
        </a:p>
      </dsp:txBody>
      <dsp:txXfrm rot="-5400000">
        <a:off x="3058900" y="2192492"/>
        <a:ext cx="5399839" cy="706227"/>
      </dsp:txXfrm>
    </dsp:sp>
    <dsp:sp modelId="{BC7A51E5-A7C6-4594-85E2-FF1655A2230D}">
      <dsp:nvSpPr>
        <dsp:cNvPr id="0" name=""/>
        <dsp:cNvSpPr/>
      </dsp:nvSpPr>
      <dsp:spPr>
        <a:xfrm>
          <a:off x="0" y="2066602"/>
          <a:ext cx="3058899" cy="978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Kontrolerzy obszaru </a:t>
          </a:r>
          <a:br>
            <a:rPr lang="pl-PL" sz="1800" b="1" kern="1200" dirty="0" smtClean="0"/>
          </a:br>
          <a:r>
            <a:rPr lang="pl-PL" sz="1800" b="1" kern="1200" dirty="0" smtClean="0"/>
            <a:t>⁢</a:t>
          </a:r>
          <a:r>
            <a:rPr lang="pl-PL" sz="1800" b="1" kern="1200" dirty="0" smtClean="0">
              <a:solidFill>
                <a:srgbClr val="00B0F0"/>
              </a:solidFill>
            </a:rPr>
            <a:t>(En-</a:t>
          </a:r>
          <a:r>
            <a:rPr lang="pl-PL" sz="1800" b="1" kern="1200" dirty="0" err="1" smtClean="0">
              <a:solidFill>
                <a:srgbClr val="00B0F0"/>
              </a:solidFill>
            </a:rPr>
            <a:t>route</a:t>
          </a:r>
          <a:r>
            <a:rPr lang="pl-PL" sz="1800" b="1" kern="1200" dirty="0" smtClean="0">
              <a:solidFill>
                <a:srgbClr val="00B0F0"/>
              </a:solidFill>
            </a:rPr>
            <a:t> </a:t>
          </a:r>
          <a:r>
            <a:rPr lang="pl-PL" sz="1800" b="1" kern="1200" dirty="0" err="1" smtClean="0">
              <a:solidFill>
                <a:srgbClr val="00B0F0"/>
              </a:solidFill>
            </a:rPr>
            <a:t>Controllers</a:t>
          </a:r>
          <a:r>
            <a:rPr lang="pl-PL" sz="1800" b="1" kern="1200" dirty="0" smtClean="0">
              <a:solidFill>
                <a:srgbClr val="00B0F0"/>
              </a:solidFill>
            </a:rPr>
            <a:t>)</a:t>
          </a:r>
          <a:endParaRPr lang="pl-PL" sz="1800" kern="1200" dirty="0">
            <a:solidFill>
              <a:srgbClr val="00B0F0"/>
            </a:solidFill>
          </a:endParaRPr>
        </a:p>
      </dsp:txBody>
      <dsp:txXfrm>
        <a:off x="47756" y="2114358"/>
        <a:ext cx="2963387" cy="882784"/>
      </dsp:txXfrm>
    </dsp:sp>
    <dsp:sp modelId="{AEF489E3-C1D5-4F32-A545-AEA432C6F9FB}">
      <dsp:nvSpPr>
        <dsp:cNvPr id="0" name=""/>
        <dsp:cNvSpPr/>
      </dsp:nvSpPr>
      <dsp:spPr>
        <a:xfrm rot="5400000">
          <a:off x="5386603" y="853795"/>
          <a:ext cx="782637" cy="54380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Używają ⁤radarów do monitorowania ruchu ‍samolotów. Ich technologia pozwala na ciągłe⁢ śledzenie‍ pozycji i ⁣działania‍ statków powietrznych, ⁤co jest kluczowe w zapobieganiu kolizjom.</a:t>
          </a:r>
          <a:endParaRPr lang="pl-PL" sz="1100" kern="1200" dirty="0"/>
        </a:p>
      </dsp:txBody>
      <dsp:txXfrm rot="-5400000">
        <a:off x="3058900" y="3219704"/>
        <a:ext cx="5399839" cy="706227"/>
      </dsp:txXfrm>
    </dsp:sp>
    <dsp:sp modelId="{C7E88BED-7E70-409A-8300-CFD1E98A0A90}">
      <dsp:nvSpPr>
        <dsp:cNvPr id="0" name=""/>
        <dsp:cNvSpPr/>
      </dsp:nvSpPr>
      <dsp:spPr>
        <a:xfrm>
          <a:off x="0" y="3083669"/>
          <a:ext cx="3058899" cy="978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Kontrolerzy ​radarowi‍ </a:t>
          </a:r>
          <a:r>
            <a:rPr lang="pl-PL" sz="2000" b="1" kern="1200" dirty="0" smtClean="0">
              <a:solidFill>
                <a:srgbClr val="00B0F0"/>
              </a:solidFill>
            </a:rPr>
            <a:t>(Radar </a:t>
          </a:r>
          <a:r>
            <a:rPr lang="pl-PL" sz="2000" b="1" kern="1200" dirty="0" err="1" smtClean="0">
              <a:solidFill>
                <a:srgbClr val="00B0F0"/>
              </a:solidFill>
            </a:rPr>
            <a:t>Controllers</a:t>
          </a:r>
          <a:r>
            <a:rPr lang="pl-PL" sz="2000" b="1" kern="1200" dirty="0" smtClean="0">
              <a:solidFill>
                <a:srgbClr val="00B0F0"/>
              </a:solidFill>
            </a:rPr>
            <a:t>)</a:t>
          </a:r>
          <a:endParaRPr lang="pl-PL" sz="2000" kern="1200" dirty="0">
            <a:solidFill>
              <a:srgbClr val="00B0F0"/>
            </a:solidFill>
          </a:endParaRPr>
        </a:p>
      </dsp:txBody>
      <dsp:txXfrm>
        <a:off x="47756" y="3131425"/>
        <a:ext cx="2963387" cy="882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4C059-5103-40D2-BD3D-8094C3EA457F}">
      <dsp:nvSpPr>
        <dsp:cNvPr id="0" name=""/>
        <dsp:cNvSpPr/>
      </dsp:nvSpPr>
      <dsp:spPr>
        <a:xfrm>
          <a:off x="2592283" y="0"/>
          <a:ext cx="414025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Formalne zezwolenie na wykonanie określonego manewru.</a:t>
          </a:r>
          <a:endParaRPr lang="pl-PL" sz="2200" kern="1200" dirty="0"/>
        </a:p>
      </dsp:txBody>
      <dsp:txXfrm>
        <a:off x="2592283" y="158750"/>
        <a:ext cx="3664006" cy="952499"/>
      </dsp:txXfrm>
    </dsp:sp>
    <dsp:sp modelId="{CD0145BB-EAAC-43C6-ABA5-0C46519159E6}">
      <dsp:nvSpPr>
        <dsp:cNvPr id="0" name=""/>
        <dsp:cNvSpPr/>
      </dsp:nvSpPr>
      <dsp:spPr>
        <a:xfrm>
          <a:off x="167887" y="14312"/>
          <a:ext cx="2424396" cy="12699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ATC ‌</a:t>
          </a:r>
          <a:r>
            <a:rPr lang="pl-PL" sz="2100" kern="1200" dirty="0" err="1" smtClean="0"/>
            <a:t>Clearances</a:t>
          </a:r>
          <a:endParaRPr lang="pl-PL" sz="2100" kern="1200" dirty="0"/>
        </a:p>
      </dsp:txBody>
      <dsp:txXfrm>
        <a:off x="229883" y="76308"/>
        <a:ext cx="2300404" cy="1146007"/>
      </dsp:txXfrm>
    </dsp:sp>
    <dsp:sp modelId="{8BFFFEC9-B2AE-4E55-A03E-E31390C62FF4}">
      <dsp:nvSpPr>
        <dsp:cNvPr id="0" name=""/>
        <dsp:cNvSpPr/>
      </dsp:nvSpPr>
      <dsp:spPr>
        <a:xfrm>
          <a:off x="2592283" y="1397000"/>
          <a:ext cx="414025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Powtórzenie ⁤przez pilota przekazanych instrukcji, co zapewnia⁢ ich poprawność.</a:t>
          </a:r>
          <a:endParaRPr lang="pl-PL" sz="2200" kern="1200" dirty="0"/>
        </a:p>
      </dsp:txBody>
      <dsp:txXfrm>
        <a:off x="2592283" y="1555750"/>
        <a:ext cx="3664006" cy="952499"/>
      </dsp:txXfrm>
    </dsp:sp>
    <dsp:sp modelId="{54CD837F-7DF5-473C-9788-D84B1FA20E7C}">
      <dsp:nvSpPr>
        <dsp:cNvPr id="0" name=""/>
        <dsp:cNvSpPr/>
      </dsp:nvSpPr>
      <dsp:spPr>
        <a:xfrm>
          <a:off x="167887" y="1411312"/>
          <a:ext cx="2424396" cy="12699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err="1" smtClean="0"/>
            <a:t>Readbacks</a:t>
          </a:r>
          <a:endParaRPr lang="pl-PL" sz="2100" kern="1200" dirty="0"/>
        </a:p>
      </dsp:txBody>
      <dsp:txXfrm>
        <a:off x="229883" y="1473308"/>
        <a:ext cx="2300404" cy="1146007"/>
      </dsp:txXfrm>
    </dsp:sp>
    <dsp:sp modelId="{920E7B4C-13A9-4D32-8C72-A882E20859A0}">
      <dsp:nvSpPr>
        <dsp:cNvPr id="0" name=""/>
        <dsp:cNvSpPr/>
      </dsp:nvSpPr>
      <dsp:spPr>
        <a:xfrm>
          <a:off x="2592283" y="2793999"/>
          <a:ext cx="414025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smtClean="0"/>
            <a:t>Informacje o innych samolotach w pobliżu, ⁤aby unikać kolizji.</a:t>
          </a:r>
          <a:endParaRPr lang="pl-PL" sz="2200" kern="1200"/>
        </a:p>
      </dsp:txBody>
      <dsp:txXfrm>
        <a:off x="2592283" y="2952749"/>
        <a:ext cx="3664006" cy="952499"/>
      </dsp:txXfrm>
    </dsp:sp>
    <dsp:sp modelId="{F8B3C6C7-8138-4B72-8D9B-2745DFFB54AC}">
      <dsp:nvSpPr>
        <dsp:cNvPr id="0" name=""/>
        <dsp:cNvSpPr/>
      </dsp:nvSpPr>
      <dsp:spPr>
        <a:xfrm>
          <a:off x="167887" y="2793999"/>
          <a:ext cx="2424396" cy="12699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Traffic Advisories</a:t>
          </a:r>
          <a:endParaRPr lang="pl-PL" sz="2100" kern="1200" dirty="0"/>
        </a:p>
      </dsp:txBody>
      <dsp:txXfrm>
        <a:off x="229883" y="2855995"/>
        <a:ext cx="2300404" cy="114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DEEF8-81DB-425C-8C39-6A415E3CAD4E}">
      <dsp:nvSpPr>
        <dsp:cNvPr id="0" name=""/>
        <dsp:cNvSpPr/>
      </dsp:nvSpPr>
      <dsp:spPr>
        <a:xfrm rot="16200000">
          <a:off x="400118" y="-400118"/>
          <a:ext cx="1275916" cy="207615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BEZPIECZEŃSTWO</a:t>
          </a:r>
          <a:endParaRPr lang="pl-PL" sz="1400" b="1" kern="1200" dirty="0"/>
        </a:p>
      </dsp:txBody>
      <dsp:txXfrm rot="5400000">
        <a:off x="0" y="0"/>
        <a:ext cx="2076152" cy="956937"/>
      </dsp:txXfrm>
    </dsp:sp>
    <dsp:sp modelId="{68CB086B-37C3-48E6-9B0D-2C768FF204FA}">
      <dsp:nvSpPr>
        <dsp:cNvPr id="0" name=""/>
        <dsp:cNvSpPr/>
      </dsp:nvSpPr>
      <dsp:spPr>
        <a:xfrm>
          <a:off x="2076152" y="0"/>
          <a:ext cx="2076152" cy="127591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EFEKTYWNOŚĆ</a:t>
          </a:r>
          <a:endParaRPr lang="pl-PL" sz="1400" b="1" kern="1200" dirty="0"/>
        </a:p>
      </dsp:txBody>
      <dsp:txXfrm>
        <a:off x="2076152" y="0"/>
        <a:ext cx="2076152" cy="956937"/>
      </dsp:txXfrm>
    </dsp:sp>
    <dsp:sp modelId="{980AE0DD-A65B-4D2E-A083-0091B614FFE6}">
      <dsp:nvSpPr>
        <dsp:cNvPr id="0" name=""/>
        <dsp:cNvSpPr/>
      </dsp:nvSpPr>
      <dsp:spPr>
        <a:xfrm rot="10800000">
          <a:off x="0" y="1275916"/>
          <a:ext cx="2076152" cy="1275916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OCHRONA ŚRODOWISKA</a:t>
          </a:r>
          <a:endParaRPr lang="pl-PL" sz="1400" b="1" kern="1200" dirty="0"/>
        </a:p>
      </dsp:txBody>
      <dsp:txXfrm rot="10800000">
        <a:off x="0" y="1594894"/>
        <a:ext cx="2076152" cy="956937"/>
      </dsp:txXfrm>
    </dsp:sp>
    <dsp:sp modelId="{5B484118-F4A9-46D7-9CF0-04CB5D2951C7}">
      <dsp:nvSpPr>
        <dsp:cNvPr id="0" name=""/>
        <dsp:cNvSpPr/>
      </dsp:nvSpPr>
      <dsp:spPr>
        <a:xfrm rot="5400000">
          <a:off x="2476270" y="875798"/>
          <a:ext cx="1275916" cy="207615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WSPÓŁPRACA MIĘDZYNARODOWA</a:t>
          </a:r>
          <a:endParaRPr lang="pl-PL" sz="1400" b="1" kern="1200" dirty="0"/>
        </a:p>
      </dsp:txBody>
      <dsp:txXfrm rot="-5400000">
        <a:off x="2076152" y="1594894"/>
        <a:ext cx="2076152" cy="956937"/>
      </dsp:txXfrm>
    </dsp:sp>
    <dsp:sp modelId="{B24BFD6F-C64F-4856-9896-6386A7E6C80D}">
      <dsp:nvSpPr>
        <dsp:cNvPr id="0" name=""/>
        <dsp:cNvSpPr/>
      </dsp:nvSpPr>
      <dsp:spPr>
        <a:xfrm>
          <a:off x="1453306" y="956937"/>
          <a:ext cx="1245691" cy="63795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STANDARTY ATC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84449" y="988080"/>
        <a:ext cx="1183405" cy="575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DEEF8-81DB-425C-8C39-6A415E3CAD4E}">
      <dsp:nvSpPr>
        <dsp:cNvPr id="0" name=""/>
        <dsp:cNvSpPr/>
      </dsp:nvSpPr>
      <dsp:spPr>
        <a:xfrm rot="16200000">
          <a:off x="411832" y="-411832"/>
          <a:ext cx="1275916" cy="209958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WYMIANA DANYCH</a:t>
          </a:r>
          <a:endParaRPr lang="pl-PL" sz="1600" b="1" kern="1200" dirty="0"/>
        </a:p>
      </dsp:txBody>
      <dsp:txXfrm rot="5400000">
        <a:off x="0" y="0"/>
        <a:ext cx="2099580" cy="956937"/>
      </dsp:txXfrm>
    </dsp:sp>
    <dsp:sp modelId="{68CB086B-37C3-48E6-9B0D-2C768FF204FA}">
      <dsp:nvSpPr>
        <dsp:cNvPr id="0" name=""/>
        <dsp:cNvSpPr/>
      </dsp:nvSpPr>
      <dsp:spPr>
        <a:xfrm>
          <a:off x="2099580" y="0"/>
          <a:ext cx="2099580" cy="127591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STANDARYZACJA PROCEDUR</a:t>
          </a:r>
          <a:endParaRPr lang="pl-PL" sz="1600" b="1" kern="1200" dirty="0"/>
        </a:p>
      </dsp:txBody>
      <dsp:txXfrm>
        <a:off x="2099580" y="0"/>
        <a:ext cx="2099580" cy="956937"/>
      </dsp:txXfrm>
    </dsp:sp>
    <dsp:sp modelId="{980AE0DD-A65B-4D2E-A083-0091B614FFE6}">
      <dsp:nvSpPr>
        <dsp:cNvPr id="0" name=""/>
        <dsp:cNvSpPr/>
      </dsp:nvSpPr>
      <dsp:spPr>
        <a:xfrm rot="10800000">
          <a:off x="0" y="1275916"/>
          <a:ext cx="2099580" cy="1275916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WSPÓLNE ĆWICZENIA</a:t>
          </a:r>
          <a:endParaRPr lang="pl-PL" sz="1600" b="1" kern="1200" dirty="0"/>
        </a:p>
      </dsp:txBody>
      <dsp:txXfrm rot="10800000">
        <a:off x="0" y="1594894"/>
        <a:ext cx="2099580" cy="956937"/>
      </dsp:txXfrm>
    </dsp:sp>
    <dsp:sp modelId="{5B484118-F4A9-46D7-9CF0-04CB5D2951C7}">
      <dsp:nvSpPr>
        <dsp:cNvPr id="0" name=""/>
        <dsp:cNvSpPr/>
      </dsp:nvSpPr>
      <dsp:spPr>
        <a:xfrm rot="5400000">
          <a:off x="2511411" y="864084"/>
          <a:ext cx="1275916" cy="209958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INWESTYCJE W TECHNOLOGIE</a:t>
          </a:r>
          <a:endParaRPr lang="pl-PL" sz="1600" b="1" kern="1200" dirty="0"/>
        </a:p>
      </dsp:txBody>
      <dsp:txXfrm rot="-5400000">
        <a:off x="2099580" y="1594894"/>
        <a:ext cx="2099580" cy="956937"/>
      </dsp:txXfrm>
    </dsp:sp>
    <dsp:sp modelId="{B24BFD6F-C64F-4856-9896-6386A7E6C80D}">
      <dsp:nvSpPr>
        <dsp:cNvPr id="0" name=""/>
        <dsp:cNvSpPr/>
      </dsp:nvSpPr>
      <dsp:spPr>
        <a:xfrm>
          <a:off x="1469705" y="956937"/>
          <a:ext cx="1259748" cy="63795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848" y="988080"/>
        <a:ext cx="1197462" cy="57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98C431-4A22-4BFB-9296-9897B774F499}" type="datetimeFigureOut">
              <a:rPr lang="pl-PL" smtClean="0"/>
              <a:t>30.09.2025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882890-74C5-41FC-BAD8-D3EEF476A1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3"/>
            <a:ext cx="9144000" cy="5142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66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Kontrola ruchu lotniczego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24128" y="6400155"/>
            <a:ext cx="2514600" cy="274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10" name="Picture 10" descr="smoczek do jo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44" y="6346974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56" y="188640"/>
            <a:ext cx="3816345" cy="1243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  lotniskowych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 operacyjnych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5078884" y="4653136"/>
            <a:ext cx="4032448" cy="445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tx1"/>
                </a:solidFill>
              </a:rPr>
              <a:t>Pracownia programów użytkowych</a:t>
            </a:r>
            <a:endParaRPr lang="en-US" sz="18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5776" y="119978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KOMUNIKACJA - RADARY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0" y="810952"/>
            <a:ext cx="2639888" cy="17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0" y="2780928"/>
            <a:ext cx="2631628" cy="184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0" y="4797153"/>
            <a:ext cx="264756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779912" y="949486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WTÓRNY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807594" y="2708920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PIERWOTNY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05374" y="4934849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DOPPLERA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07904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Współpracuje z transponderami na pokładach samolotów, umożliwiając⁢ identyfikację jednostek oraz ich wysokość.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79912" y="31132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Wykrywa obiekty na podstawie odbicia fal radiowych, idealny do ⁢śledzenia samolotów, które nie są wyposażone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w‍ </a:t>
            </a:r>
            <a:r>
              <a:rPr lang="pl-PL" dirty="0"/>
              <a:t>transpondery.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05374" y="52879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Umożliwia pomiar prędkości obiektów, co ⁣jest przydatne przy analizy </a:t>
            </a:r>
            <a:r>
              <a:rPr lang="pl-PL" dirty="0" smtClean="0"/>
              <a:t>ruchu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i zmniejszania ‌ryzyka kolizji.</a:t>
            </a:r>
          </a:p>
        </p:txBody>
      </p:sp>
      <p:sp>
        <p:nvSpPr>
          <p:cNvPr id="6" name="Prążkowana strzałka w prawo 5"/>
          <p:cNvSpPr/>
          <p:nvPr/>
        </p:nvSpPr>
        <p:spPr>
          <a:xfrm>
            <a:off x="2915816" y="1266554"/>
            <a:ext cx="792088" cy="72008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ążkowana strzałka w prawo 16"/>
          <p:cNvSpPr/>
          <p:nvPr/>
        </p:nvSpPr>
        <p:spPr>
          <a:xfrm>
            <a:off x="2915816" y="3353328"/>
            <a:ext cx="792088" cy="72008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ążkowana strzałka w prawo 17"/>
          <p:cNvSpPr/>
          <p:nvPr/>
        </p:nvSpPr>
        <p:spPr>
          <a:xfrm>
            <a:off x="2843808" y="5157192"/>
            <a:ext cx="792088" cy="72008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42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83568" y="599202"/>
            <a:ext cx="8136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FF00"/>
                </a:solidFill>
              </a:rPr>
              <a:t>Międzynarodowe‍ standardy w kontroli ruchu lotniczego</a:t>
            </a:r>
          </a:p>
          <a:p>
            <a:r>
              <a:rPr lang="pl-PL" dirty="0">
                <a:solidFill>
                  <a:srgbClr val="FFFF00"/>
                </a:solidFill>
              </a:rPr>
              <a:t> 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772406"/>
              </p:ext>
            </p:extLst>
          </p:nvPr>
        </p:nvGraphicFramePr>
        <p:xfrm>
          <a:off x="251520" y="1628800"/>
          <a:ext cx="4152304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60121521"/>
              </p:ext>
            </p:extLst>
          </p:nvPr>
        </p:nvGraphicFramePr>
        <p:xfrm>
          <a:off x="4788024" y="2242027"/>
          <a:ext cx="4199160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Prążkowana strzałka w prawo 9"/>
          <p:cNvSpPr/>
          <p:nvPr/>
        </p:nvSpPr>
        <p:spPr>
          <a:xfrm>
            <a:off x="4354066" y="3157903"/>
            <a:ext cx="2088232" cy="72008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cztery strony 3"/>
          <p:cNvSpPr/>
          <p:nvPr/>
        </p:nvSpPr>
        <p:spPr>
          <a:xfrm rot="8108250">
            <a:off x="6580727" y="3177748"/>
            <a:ext cx="697443" cy="680389"/>
          </a:xfrm>
          <a:prstGeom prst="quad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8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799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Arial Black" pitchFamily="34" charset="0"/>
              </a:rPr>
              <a:t>Przestrzeń powietrzna kontrolowana</a:t>
            </a:r>
            <a:endParaRPr lang="pl-PL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9586" y="149304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91260"/>
            <a:ext cx="2983607" cy="17729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5203006"/>
            <a:ext cx="2304256" cy="115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48054522"/>
              </p:ext>
            </p:extLst>
          </p:nvPr>
        </p:nvGraphicFramePr>
        <p:xfrm>
          <a:off x="1087190" y="1597442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25143"/>
            <a:ext cx="2983607" cy="19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88640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Światowa przestrzeń powietrzna podzielona jest na obszary/rejony</a:t>
            </a:r>
          </a:p>
          <a:p>
            <a:r>
              <a:rPr lang="pl-PL" dirty="0" smtClean="0"/>
              <a:t>Informacji powietrznej (</a:t>
            </a:r>
            <a:r>
              <a:rPr lang="pl-PL" b="1" dirty="0" smtClean="0">
                <a:solidFill>
                  <a:srgbClr val="00B0F0"/>
                </a:solidFill>
              </a:rPr>
              <a:t>FLIGHT INFORMATION REGIONS – FIR</a:t>
            </a:r>
            <a:r>
              <a:rPr lang="pl-PL" dirty="0" smtClean="0">
                <a:solidFill>
                  <a:srgbClr val="00B0F0"/>
                </a:solidFill>
              </a:rPr>
              <a:t>)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184576" cy="570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59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26064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Polska </a:t>
            </a:r>
            <a:r>
              <a:rPr lang="pl-PL" dirty="0"/>
              <a:t>Agencja Żeglugi Powietrznej obsługuje tysiące lotów wykonywanych w przestrzeni kontrolowanej i niekontrolowanej. Na straży bezpieczeństwa statków powietrznych i pasażerów stoją pracownicy służb ruchu lotniczego: </a:t>
            </a:r>
            <a:r>
              <a:rPr lang="pl-PL" b="1" dirty="0">
                <a:solidFill>
                  <a:srgbClr val="FFFF00"/>
                </a:solidFill>
              </a:rPr>
              <a:t>kontrolerzy</a:t>
            </a:r>
            <a:r>
              <a:rPr lang="pl-PL" dirty="0"/>
              <a:t> oraz </a:t>
            </a:r>
            <a:r>
              <a:rPr lang="pl-PL" b="1" dirty="0">
                <a:solidFill>
                  <a:srgbClr val="FFFF00"/>
                </a:solidFill>
              </a:rPr>
              <a:t>informatorzy Służby Informacji Powietrznej (FIS)</a:t>
            </a:r>
            <a:r>
              <a:rPr lang="pl-PL" dirty="0">
                <a:solidFill>
                  <a:srgbClr val="FFFF00"/>
                </a:solidFill>
              </a:rPr>
              <a:t>.</a:t>
            </a:r>
          </a:p>
          <a:p>
            <a:r>
              <a:rPr lang="pl-PL" dirty="0"/>
              <a:t> 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272808" cy="514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95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260648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SEPARACJA</a:t>
            </a:r>
            <a:endParaRPr lang="pl-PL" sz="2000" b="1" dirty="0">
              <a:solidFill>
                <a:srgbClr val="FFFF00"/>
              </a:solidFill>
            </a:endParaRPr>
          </a:p>
          <a:p>
            <a:r>
              <a:rPr lang="pl-PL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82" y="1124744"/>
            <a:ext cx="2599658" cy="104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3"/>
            <a:ext cx="2520280" cy="104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załka w lewo i prawo 2"/>
          <p:cNvSpPr/>
          <p:nvPr/>
        </p:nvSpPr>
        <p:spPr>
          <a:xfrm>
            <a:off x="4039462" y="1303710"/>
            <a:ext cx="1620180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6682619"/>
              </p:ext>
            </p:extLst>
          </p:nvPr>
        </p:nvGraphicFramePr>
        <p:xfrm>
          <a:off x="827584" y="227687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771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273646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TCAS </a:t>
            </a:r>
            <a:r>
              <a:rPr lang="pl-PL" sz="2000" b="1" dirty="0" smtClean="0">
                <a:solidFill>
                  <a:srgbClr val="00B0F0"/>
                </a:solidFill>
              </a:rPr>
              <a:t>(</a:t>
            </a:r>
            <a:r>
              <a:rPr lang="pl-PL" sz="2000" b="1" dirty="0" err="1" smtClean="0">
                <a:solidFill>
                  <a:srgbClr val="00B0F0"/>
                </a:solidFill>
              </a:rPr>
              <a:t>Traffic</a:t>
            </a:r>
            <a:r>
              <a:rPr lang="pl-PL" sz="2000" b="1" dirty="0" smtClean="0">
                <a:solidFill>
                  <a:srgbClr val="00B0F0"/>
                </a:solidFill>
              </a:rPr>
              <a:t> Alert and </a:t>
            </a:r>
            <a:r>
              <a:rPr lang="pl-PL" sz="2000" b="1" dirty="0" err="1" smtClean="0">
                <a:solidFill>
                  <a:srgbClr val="00B0F0"/>
                </a:solidFill>
              </a:rPr>
              <a:t>Collision</a:t>
            </a:r>
            <a:r>
              <a:rPr lang="pl-PL" sz="2000" b="1" dirty="0" smtClean="0">
                <a:solidFill>
                  <a:srgbClr val="00B0F0"/>
                </a:solidFill>
              </a:rPr>
              <a:t> </a:t>
            </a:r>
            <a:r>
              <a:rPr lang="pl-PL" sz="2000" b="1" dirty="0" err="1" smtClean="0">
                <a:solidFill>
                  <a:srgbClr val="00B0F0"/>
                </a:solidFill>
              </a:rPr>
              <a:t>Avoidance</a:t>
            </a:r>
            <a:r>
              <a:rPr lang="pl-PL" sz="2000" b="1" dirty="0" smtClean="0">
                <a:solidFill>
                  <a:srgbClr val="00B0F0"/>
                </a:solidFill>
              </a:rPr>
              <a:t> System)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sp>
        <p:nvSpPr>
          <p:cNvPr id="8" name="Prostokąt 7"/>
          <p:cNvSpPr/>
          <p:nvPr/>
        </p:nvSpPr>
        <p:spPr>
          <a:xfrm>
            <a:off x="539552" y="76470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Pokładowy system zapobiegający zderzeniom statków powietrznych oparty za komunikacji transponderów samolot - samolot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dirty="0"/>
              <a:t> 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2636912"/>
            <a:ext cx="2525266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5701690" cy="51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1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273646"/>
            <a:ext cx="8280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TCAS </a:t>
            </a:r>
            <a:r>
              <a:rPr lang="pl-PL" sz="2000" b="1" dirty="0" smtClean="0">
                <a:solidFill>
                  <a:srgbClr val="00B0F0"/>
                </a:solidFill>
              </a:rPr>
              <a:t>(</a:t>
            </a:r>
            <a:r>
              <a:rPr lang="pl-PL" sz="2000" b="1" dirty="0" err="1" smtClean="0">
                <a:solidFill>
                  <a:srgbClr val="00B0F0"/>
                </a:solidFill>
              </a:rPr>
              <a:t>Traffic</a:t>
            </a:r>
            <a:r>
              <a:rPr lang="pl-PL" sz="2000" b="1" dirty="0" smtClean="0">
                <a:solidFill>
                  <a:srgbClr val="00B0F0"/>
                </a:solidFill>
              </a:rPr>
              <a:t> Alert and </a:t>
            </a:r>
            <a:r>
              <a:rPr lang="pl-PL" sz="2000" b="1" dirty="0" err="1" smtClean="0">
                <a:solidFill>
                  <a:srgbClr val="00B0F0"/>
                </a:solidFill>
              </a:rPr>
              <a:t>Collision</a:t>
            </a:r>
            <a:r>
              <a:rPr lang="pl-PL" sz="2000" b="1" dirty="0" smtClean="0">
                <a:solidFill>
                  <a:srgbClr val="00B0F0"/>
                </a:solidFill>
              </a:rPr>
              <a:t> </a:t>
            </a:r>
            <a:r>
              <a:rPr lang="pl-PL" sz="2000" b="1" dirty="0" err="1" smtClean="0">
                <a:solidFill>
                  <a:srgbClr val="00B0F0"/>
                </a:solidFill>
              </a:rPr>
              <a:t>Avoidance</a:t>
            </a:r>
            <a:r>
              <a:rPr lang="pl-PL" sz="2000" b="1" dirty="0" smtClean="0">
                <a:solidFill>
                  <a:srgbClr val="00B0F0"/>
                </a:solidFill>
              </a:rPr>
              <a:t> System)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pic>
        <p:nvPicPr>
          <p:cNvPr id="2050" name="Picture 2" descr="TCAS – Traffic Collision Avoidance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05" y="2132856"/>
            <a:ext cx="321468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5715001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ążkowana strzałka w prawo 1"/>
          <p:cNvSpPr/>
          <p:nvPr/>
        </p:nvSpPr>
        <p:spPr>
          <a:xfrm rot="1908012">
            <a:off x="2958402" y="3719554"/>
            <a:ext cx="749817" cy="212396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ążkowana strzałka w prawo 10"/>
          <p:cNvSpPr/>
          <p:nvPr/>
        </p:nvSpPr>
        <p:spPr>
          <a:xfrm rot="12678244">
            <a:off x="2846839" y="2376364"/>
            <a:ext cx="719936" cy="21338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35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83568" y="347650"/>
            <a:ext cx="39604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Kontrolerzy ruchu lotniczego </a:t>
            </a:r>
          </a:p>
          <a:p>
            <a:r>
              <a:rPr lang="pl-PL" sz="2000" b="1" dirty="0" smtClean="0">
                <a:solidFill>
                  <a:srgbClr val="00B0F0"/>
                </a:solidFill>
              </a:rPr>
              <a:t>(</a:t>
            </a:r>
            <a:r>
              <a:rPr lang="pl-PL" sz="2000" b="1" dirty="0" err="1" smtClean="0">
                <a:solidFill>
                  <a:srgbClr val="00B0F0"/>
                </a:solidFill>
              </a:rPr>
              <a:t>Air</a:t>
            </a:r>
            <a:r>
              <a:rPr lang="pl-PL" sz="2000" b="1" dirty="0" smtClean="0">
                <a:solidFill>
                  <a:srgbClr val="00B0F0"/>
                </a:solidFill>
              </a:rPr>
              <a:t> </a:t>
            </a:r>
            <a:r>
              <a:rPr lang="pl-PL" sz="2000" b="1" dirty="0" err="1" smtClean="0">
                <a:solidFill>
                  <a:srgbClr val="00B0F0"/>
                </a:solidFill>
              </a:rPr>
              <a:t>Traffic</a:t>
            </a:r>
            <a:r>
              <a:rPr lang="pl-PL" sz="2000" b="1" dirty="0" smtClean="0">
                <a:solidFill>
                  <a:srgbClr val="00B0F0"/>
                </a:solidFill>
              </a:rPr>
              <a:t> Control </a:t>
            </a:r>
            <a:r>
              <a:rPr lang="pl-PL" sz="2000" b="1" dirty="0" err="1" smtClean="0">
                <a:solidFill>
                  <a:srgbClr val="00B0F0"/>
                </a:solidFill>
              </a:rPr>
              <a:t>Officers</a:t>
            </a:r>
            <a:r>
              <a:rPr lang="pl-PL" sz="2000" b="1" dirty="0" smtClean="0">
                <a:solidFill>
                  <a:srgbClr val="00B0F0"/>
                </a:solidFill>
              </a:rPr>
              <a:t>)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20" y="116632"/>
            <a:ext cx="2808312" cy="168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3169624"/>
              </p:ext>
            </p:extLst>
          </p:nvPr>
        </p:nvGraphicFramePr>
        <p:xfrm>
          <a:off x="395536" y="198884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601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7086"/>
            <a:ext cx="3931915" cy="1834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6075"/>
            <a:ext cx="3264594" cy="182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555776" y="119978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</a:rPr>
              <a:t>KOMUNIKACJA - PROCEDURY</a:t>
            </a:r>
            <a:endParaRPr lang="pl-PL" sz="2000" b="1" dirty="0">
              <a:solidFill>
                <a:srgbClr val="00B0F0"/>
              </a:solidFill>
            </a:endParaRPr>
          </a:p>
          <a:p>
            <a:r>
              <a:rPr lang="pl-PL" dirty="0"/>
              <a:t> </a:t>
            </a:r>
          </a:p>
        </p:txBody>
      </p:sp>
      <p:sp>
        <p:nvSpPr>
          <p:cNvPr id="8" name="Strzałka w lewo i prawo 7"/>
          <p:cNvSpPr/>
          <p:nvPr/>
        </p:nvSpPr>
        <p:spPr>
          <a:xfrm>
            <a:off x="3657042" y="1146994"/>
            <a:ext cx="1620180" cy="792088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8703366"/>
              </p:ext>
            </p:extLst>
          </p:nvPr>
        </p:nvGraphicFramePr>
        <p:xfrm>
          <a:off x="1115616" y="2708920"/>
          <a:ext cx="6900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9262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1189</TotalTime>
  <Words>456</Words>
  <Application>Microsoft Office PowerPoint</Application>
  <PresentationFormat>Pokaz na ekranie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Perspective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Balcerek</cp:lastModifiedBy>
  <cp:revision>97</cp:revision>
  <dcterms:created xsi:type="dcterms:W3CDTF">2015-07-23T09:06:52Z</dcterms:created>
  <dcterms:modified xsi:type="dcterms:W3CDTF">2025-09-30T19:36:46Z</dcterms:modified>
</cp:coreProperties>
</file>