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9" r:id="rId3"/>
    <p:sldId id="320" r:id="rId4"/>
    <p:sldId id="321" r:id="rId5"/>
    <p:sldId id="322" r:id="rId6"/>
    <p:sldId id="330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1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3300"/>
    <a:srgbClr val="FFFFCC"/>
    <a:srgbClr val="FFFF66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7" autoAdjust="0"/>
    <p:restoredTop sz="95468" autoAdjust="0"/>
  </p:normalViewPr>
  <p:slideViewPr>
    <p:cSldViewPr>
      <p:cViewPr>
        <p:scale>
          <a:sx n="75" d="100"/>
          <a:sy n="75" d="100"/>
        </p:scale>
        <p:origin x="-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8A369-B888-45B5-A474-0750A63D5BBD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36945E-F587-4592-8796-F44266E2CE4D}">
      <dgm:prSet phldrT="[Tekst]"/>
      <dgm:spPr/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</a:t>
          </a:r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 3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7ECD128-B9EE-4CC9-9C93-DF6CD3E00847}" type="parTrans" cxnId="{26A93A9B-5AEE-4138-958C-EC534595234A}">
      <dgm:prSet/>
      <dgm:spPr/>
      <dgm:t>
        <a:bodyPr/>
        <a:lstStyle/>
        <a:p>
          <a:endParaRPr lang="pl-PL"/>
        </a:p>
      </dgm:t>
    </dgm:pt>
    <dgm:pt modelId="{EE7F9480-C16F-445A-933D-5666F7A5D230}" type="sibTrans" cxnId="{26A93A9B-5AEE-4138-958C-EC534595234A}">
      <dgm:prSet/>
      <dgm:spPr/>
      <dgm:t>
        <a:bodyPr/>
        <a:lstStyle/>
        <a:p>
          <a:endParaRPr lang="pl-PL"/>
        </a:p>
      </dgm:t>
    </dgm:pt>
    <dgm:pt modelId="{D1F7C4E9-D777-4D22-80AB-A060E04F4EC5}">
      <dgm:prSet phldrT="[Teks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Odbierania litów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1FDB1DA8-9CF5-4944-A4B8-832C18309CB2}" type="parTrans" cxnId="{B3F6F20D-A158-479F-BC92-B344595A8FDA}">
      <dgm:prSet/>
      <dgm:spPr/>
      <dgm:t>
        <a:bodyPr/>
        <a:lstStyle/>
        <a:p>
          <a:endParaRPr lang="pl-PL"/>
        </a:p>
      </dgm:t>
    </dgm:pt>
    <dgm:pt modelId="{BA7F726E-F55C-4178-99A3-7C7C12536662}" type="sibTrans" cxnId="{B3F6F20D-A158-479F-BC92-B344595A8FDA}">
      <dgm:prSet/>
      <dgm:spPr/>
      <dgm:t>
        <a:bodyPr/>
        <a:lstStyle/>
        <a:p>
          <a:endParaRPr lang="pl-PL"/>
        </a:p>
      </dgm:t>
    </dgm:pt>
    <dgm:pt modelId="{F5FE2BC7-9184-476C-B0C4-1EFD0CE5B1AD}">
      <dgm:prSet phldrT="[Tekst]"/>
      <dgm:spPr/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SMTP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F5864-2E49-4102-9E27-35146E68AF19}" type="parTrans" cxnId="{0EE44222-E263-4E35-A310-C411CC283B1D}">
      <dgm:prSet/>
      <dgm:spPr/>
      <dgm:t>
        <a:bodyPr/>
        <a:lstStyle/>
        <a:p>
          <a:endParaRPr lang="pl-PL"/>
        </a:p>
      </dgm:t>
    </dgm:pt>
    <dgm:pt modelId="{5FB7C5BD-6808-4282-8642-09C771349D74}" type="sibTrans" cxnId="{0EE44222-E263-4E35-A310-C411CC283B1D}">
      <dgm:prSet/>
      <dgm:spPr/>
      <dgm:t>
        <a:bodyPr/>
        <a:lstStyle/>
        <a:p>
          <a:endParaRPr lang="pl-PL"/>
        </a:p>
      </dgm:t>
    </dgm:pt>
    <dgm:pt modelId="{3E60C32E-7500-48C9-8AB6-D98F9A9375C6}">
      <dgm:prSet phldrT="[Teks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Wysyłanie listów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78E19DDA-C3BA-4700-A188-4B74918B1B07}" type="parTrans" cxnId="{390FD63E-13CC-4894-A13D-209E72E422C5}">
      <dgm:prSet/>
      <dgm:spPr/>
      <dgm:t>
        <a:bodyPr/>
        <a:lstStyle/>
        <a:p>
          <a:endParaRPr lang="pl-PL"/>
        </a:p>
      </dgm:t>
    </dgm:pt>
    <dgm:pt modelId="{DBE58A9C-9DB4-4028-90AE-4BCDE8CCBF23}" type="sibTrans" cxnId="{390FD63E-13CC-4894-A13D-209E72E422C5}">
      <dgm:prSet/>
      <dgm:spPr/>
      <dgm:t>
        <a:bodyPr/>
        <a:lstStyle/>
        <a:p>
          <a:endParaRPr lang="pl-PL"/>
        </a:p>
      </dgm:t>
    </dgm:pt>
    <dgm:pt modelId="{657DC1C7-0DA6-4FD2-9A34-14AC16842DC9}">
      <dgm:prSet phldrT="[Tekst]"/>
      <dgm:spPr/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IMAP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2A79D-C8F0-415F-A9E6-12B46DE26532}" type="parTrans" cxnId="{D816A6A9-2D78-41FF-8810-1163EE688D57}">
      <dgm:prSet/>
      <dgm:spPr/>
      <dgm:t>
        <a:bodyPr/>
        <a:lstStyle/>
        <a:p>
          <a:endParaRPr lang="pl-PL"/>
        </a:p>
      </dgm:t>
    </dgm:pt>
    <dgm:pt modelId="{C941FD18-7BF5-44AC-8447-B6495A149886}" type="sibTrans" cxnId="{D816A6A9-2D78-41FF-8810-1163EE688D57}">
      <dgm:prSet/>
      <dgm:spPr/>
      <dgm:t>
        <a:bodyPr/>
        <a:lstStyle/>
        <a:p>
          <a:endParaRPr lang="pl-PL"/>
        </a:p>
      </dgm:t>
    </dgm:pt>
    <dgm:pt modelId="{64812152-C69B-4C02-9962-898C7B0FD1B7}">
      <dgm:prSet phldrT="[Teks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Nowoczesny protokół odbierania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EC628B68-A61D-4196-BFE9-1EEB48242D7F}" type="parTrans" cxnId="{7AC4F17F-F4A7-4095-B740-D28CD1AFAEA7}">
      <dgm:prSet/>
      <dgm:spPr/>
      <dgm:t>
        <a:bodyPr/>
        <a:lstStyle/>
        <a:p>
          <a:endParaRPr lang="pl-PL"/>
        </a:p>
      </dgm:t>
    </dgm:pt>
    <dgm:pt modelId="{AD76F83E-B10F-4090-934F-0415F7870F26}" type="sibTrans" cxnId="{7AC4F17F-F4A7-4095-B740-D28CD1AFAEA7}">
      <dgm:prSet/>
      <dgm:spPr/>
      <dgm:t>
        <a:bodyPr/>
        <a:lstStyle/>
        <a:p>
          <a:endParaRPr lang="pl-PL"/>
        </a:p>
      </dgm:t>
    </dgm:pt>
    <dgm:pt modelId="{C588403A-8656-478E-976E-775B7A2D532C}">
      <dgm:prSet phldrT="[Tekst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Możliwość </a:t>
          </a:r>
        </a:p>
        <a:p>
          <a:r>
            <a:rPr lang="pl-PL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konfiguracji </a:t>
          </a:r>
          <a:endParaRPr lang="pl-PL" b="1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66FAA44E-6FA7-48B6-AEE4-076052254249}" type="parTrans" cxnId="{28C14B2B-CB2B-4751-8CDC-147152B5578E}">
      <dgm:prSet/>
      <dgm:spPr/>
      <dgm:t>
        <a:bodyPr/>
        <a:lstStyle/>
        <a:p>
          <a:endParaRPr lang="pl-PL"/>
        </a:p>
      </dgm:t>
    </dgm:pt>
    <dgm:pt modelId="{D8B1565F-63AC-44B3-B83E-B34833515332}" type="sibTrans" cxnId="{28C14B2B-CB2B-4751-8CDC-147152B5578E}">
      <dgm:prSet/>
      <dgm:spPr/>
      <dgm:t>
        <a:bodyPr/>
        <a:lstStyle/>
        <a:p>
          <a:endParaRPr lang="pl-PL"/>
        </a:p>
      </dgm:t>
    </dgm:pt>
    <dgm:pt modelId="{161E90E2-0659-4A1E-ABED-99E33E71DEB3}" type="pres">
      <dgm:prSet presAssocID="{E5D8A369-B888-45B5-A474-0750A63D5B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B3EB0B2-994F-4359-A558-4A28DB7D6CA7}" type="pres">
      <dgm:prSet presAssocID="{E536945E-F587-4592-8796-F44266E2CE4D}" presName="root" presStyleCnt="0"/>
      <dgm:spPr/>
    </dgm:pt>
    <dgm:pt modelId="{DB6ABE0F-DE28-42B2-841D-EFF750C20A4D}" type="pres">
      <dgm:prSet presAssocID="{E536945E-F587-4592-8796-F44266E2CE4D}" presName="rootComposite" presStyleCnt="0"/>
      <dgm:spPr/>
    </dgm:pt>
    <dgm:pt modelId="{C7028AA8-C546-4010-B321-ACF19F62160B}" type="pres">
      <dgm:prSet presAssocID="{E536945E-F587-4592-8796-F44266E2CE4D}" presName="rootText" presStyleLbl="node1" presStyleIdx="0" presStyleCnt="3"/>
      <dgm:spPr/>
      <dgm:t>
        <a:bodyPr/>
        <a:lstStyle/>
        <a:p>
          <a:endParaRPr lang="pl-PL"/>
        </a:p>
      </dgm:t>
    </dgm:pt>
    <dgm:pt modelId="{100715B0-BB62-4A7F-83E5-3DC7F36FA443}" type="pres">
      <dgm:prSet presAssocID="{E536945E-F587-4592-8796-F44266E2CE4D}" presName="rootConnector" presStyleLbl="node1" presStyleIdx="0" presStyleCnt="3"/>
      <dgm:spPr/>
      <dgm:t>
        <a:bodyPr/>
        <a:lstStyle/>
        <a:p>
          <a:endParaRPr lang="pl-PL"/>
        </a:p>
      </dgm:t>
    </dgm:pt>
    <dgm:pt modelId="{3C5E2275-2C12-44EB-B745-6C5F87FE7A8C}" type="pres">
      <dgm:prSet presAssocID="{E536945E-F587-4592-8796-F44266E2CE4D}" presName="childShape" presStyleCnt="0"/>
      <dgm:spPr/>
    </dgm:pt>
    <dgm:pt modelId="{9CA64829-5FDC-4A6C-AC81-5DCEF6CF4797}" type="pres">
      <dgm:prSet presAssocID="{1FDB1DA8-9CF5-4944-A4B8-832C18309CB2}" presName="Name13" presStyleLbl="parChTrans1D2" presStyleIdx="0" presStyleCnt="4"/>
      <dgm:spPr/>
      <dgm:t>
        <a:bodyPr/>
        <a:lstStyle/>
        <a:p>
          <a:endParaRPr lang="pl-PL"/>
        </a:p>
      </dgm:t>
    </dgm:pt>
    <dgm:pt modelId="{09C3D29C-0D68-4BBF-BBA8-B88C7BB15B4D}" type="pres">
      <dgm:prSet presAssocID="{D1F7C4E9-D777-4D22-80AB-A060E04F4EC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5D3B2D-AAE6-46F2-AC4E-1BB41065ABD9}" type="pres">
      <dgm:prSet presAssocID="{F5FE2BC7-9184-476C-B0C4-1EFD0CE5B1AD}" presName="root" presStyleCnt="0"/>
      <dgm:spPr/>
    </dgm:pt>
    <dgm:pt modelId="{461F9803-3EE0-4610-9B9D-2F47F03D1831}" type="pres">
      <dgm:prSet presAssocID="{F5FE2BC7-9184-476C-B0C4-1EFD0CE5B1AD}" presName="rootComposite" presStyleCnt="0"/>
      <dgm:spPr/>
    </dgm:pt>
    <dgm:pt modelId="{13E81FC5-2949-4FF3-B8E3-F4669BBFDBF5}" type="pres">
      <dgm:prSet presAssocID="{F5FE2BC7-9184-476C-B0C4-1EFD0CE5B1AD}" presName="rootText" presStyleLbl="node1" presStyleIdx="1" presStyleCnt="3"/>
      <dgm:spPr/>
      <dgm:t>
        <a:bodyPr/>
        <a:lstStyle/>
        <a:p>
          <a:endParaRPr lang="pl-PL"/>
        </a:p>
      </dgm:t>
    </dgm:pt>
    <dgm:pt modelId="{8C7DAB5D-755C-4724-878E-8DC5BA7265E5}" type="pres">
      <dgm:prSet presAssocID="{F5FE2BC7-9184-476C-B0C4-1EFD0CE5B1AD}" presName="rootConnector" presStyleLbl="node1" presStyleIdx="1" presStyleCnt="3"/>
      <dgm:spPr/>
      <dgm:t>
        <a:bodyPr/>
        <a:lstStyle/>
        <a:p>
          <a:endParaRPr lang="pl-PL"/>
        </a:p>
      </dgm:t>
    </dgm:pt>
    <dgm:pt modelId="{5ED48B80-E920-4A6B-8315-CEA0CB6BB0AE}" type="pres">
      <dgm:prSet presAssocID="{F5FE2BC7-9184-476C-B0C4-1EFD0CE5B1AD}" presName="childShape" presStyleCnt="0"/>
      <dgm:spPr/>
    </dgm:pt>
    <dgm:pt modelId="{C3F4148A-2A07-44DC-8384-09DA14518A8E}" type="pres">
      <dgm:prSet presAssocID="{78E19DDA-C3BA-4700-A188-4B74918B1B07}" presName="Name13" presStyleLbl="parChTrans1D2" presStyleIdx="1" presStyleCnt="4"/>
      <dgm:spPr/>
      <dgm:t>
        <a:bodyPr/>
        <a:lstStyle/>
        <a:p>
          <a:endParaRPr lang="pl-PL"/>
        </a:p>
      </dgm:t>
    </dgm:pt>
    <dgm:pt modelId="{AFB10F8D-70D3-4318-84A6-2029C46D4CB9}" type="pres">
      <dgm:prSet presAssocID="{3E60C32E-7500-48C9-8AB6-D98F9A9375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E1ED21-9085-4275-8996-1E8600C5CE3E}" type="pres">
      <dgm:prSet presAssocID="{657DC1C7-0DA6-4FD2-9A34-14AC16842DC9}" presName="root" presStyleCnt="0"/>
      <dgm:spPr/>
    </dgm:pt>
    <dgm:pt modelId="{0A351D32-DC12-4622-A1AB-1D34A974FD50}" type="pres">
      <dgm:prSet presAssocID="{657DC1C7-0DA6-4FD2-9A34-14AC16842DC9}" presName="rootComposite" presStyleCnt="0"/>
      <dgm:spPr/>
    </dgm:pt>
    <dgm:pt modelId="{69A9FE11-325B-4069-A236-C996C043341A}" type="pres">
      <dgm:prSet presAssocID="{657DC1C7-0DA6-4FD2-9A34-14AC16842DC9}" presName="rootText" presStyleLbl="node1" presStyleIdx="2" presStyleCnt="3"/>
      <dgm:spPr/>
      <dgm:t>
        <a:bodyPr/>
        <a:lstStyle/>
        <a:p>
          <a:endParaRPr lang="pl-PL"/>
        </a:p>
      </dgm:t>
    </dgm:pt>
    <dgm:pt modelId="{88702A41-AE5B-4E21-8420-97473FC9F8CB}" type="pres">
      <dgm:prSet presAssocID="{657DC1C7-0DA6-4FD2-9A34-14AC16842DC9}" presName="rootConnector" presStyleLbl="node1" presStyleIdx="2" presStyleCnt="3"/>
      <dgm:spPr/>
      <dgm:t>
        <a:bodyPr/>
        <a:lstStyle/>
        <a:p>
          <a:endParaRPr lang="pl-PL"/>
        </a:p>
      </dgm:t>
    </dgm:pt>
    <dgm:pt modelId="{F5EC8906-F57E-4F0C-B1DD-3391CDB793CA}" type="pres">
      <dgm:prSet presAssocID="{657DC1C7-0DA6-4FD2-9A34-14AC16842DC9}" presName="childShape" presStyleCnt="0"/>
      <dgm:spPr/>
    </dgm:pt>
    <dgm:pt modelId="{001A7440-17B4-4969-BFFF-9BDD4B883B01}" type="pres">
      <dgm:prSet presAssocID="{EC628B68-A61D-4196-BFE9-1EEB48242D7F}" presName="Name13" presStyleLbl="parChTrans1D2" presStyleIdx="2" presStyleCnt="4"/>
      <dgm:spPr/>
      <dgm:t>
        <a:bodyPr/>
        <a:lstStyle/>
        <a:p>
          <a:endParaRPr lang="pl-PL"/>
        </a:p>
      </dgm:t>
    </dgm:pt>
    <dgm:pt modelId="{1FB1604B-9F46-4E55-A8D1-6D701FD5F1FC}" type="pres">
      <dgm:prSet presAssocID="{64812152-C69B-4C02-9962-898C7B0FD1B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8D638D-37B9-4D0A-86B9-2EA77ADFD46B}" type="pres">
      <dgm:prSet presAssocID="{66FAA44E-6FA7-48B6-AEE4-076052254249}" presName="Name13" presStyleLbl="parChTrans1D2" presStyleIdx="3" presStyleCnt="4"/>
      <dgm:spPr/>
      <dgm:t>
        <a:bodyPr/>
        <a:lstStyle/>
        <a:p>
          <a:endParaRPr lang="pl-PL"/>
        </a:p>
      </dgm:t>
    </dgm:pt>
    <dgm:pt modelId="{3AEF4998-298D-4501-AC03-BD23F009F5A7}" type="pres">
      <dgm:prSet presAssocID="{C588403A-8656-478E-976E-775B7A2D532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C3DC86-B7B0-41A9-B372-7FA970CE7410}" type="presOf" srcId="{E536945E-F587-4592-8796-F44266E2CE4D}" destId="{C7028AA8-C546-4010-B321-ACF19F62160B}" srcOrd="0" destOrd="0" presId="urn:microsoft.com/office/officeart/2005/8/layout/hierarchy3"/>
    <dgm:cxn modelId="{B422278D-7C96-4078-AC01-28405C08246A}" type="presOf" srcId="{3E60C32E-7500-48C9-8AB6-D98F9A9375C6}" destId="{AFB10F8D-70D3-4318-84A6-2029C46D4CB9}" srcOrd="0" destOrd="0" presId="urn:microsoft.com/office/officeart/2005/8/layout/hierarchy3"/>
    <dgm:cxn modelId="{D7FD6227-2DEB-488F-8FCF-BA780A9A9F63}" type="presOf" srcId="{F5FE2BC7-9184-476C-B0C4-1EFD0CE5B1AD}" destId="{8C7DAB5D-755C-4724-878E-8DC5BA7265E5}" srcOrd="1" destOrd="0" presId="urn:microsoft.com/office/officeart/2005/8/layout/hierarchy3"/>
    <dgm:cxn modelId="{221FBF22-5627-4C8B-9369-62826BA52D50}" type="presOf" srcId="{78E19DDA-C3BA-4700-A188-4B74918B1B07}" destId="{C3F4148A-2A07-44DC-8384-09DA14518A8E}" srcOrd="0" destOrd="0" presId="urn:microsoft.com/office/officeart/2005/8/layout/hierarchy3"/>
    <dgm:cxn modelId="{409F8ABD-BD93-4B01-BEF0-A81D9F507B67}" type="presOf" srcId="{C588403A-8656-478E-976E-775B7A2D532C}" destId="{3AEF4998-298D-4501-AC03-BD23F009F5A7}" srcOrd="0" destOrd="0" presId="urn:microsoft.com/office/officeart/2005/8/layout/hierarchy3"/>
    <dgm:cxn modelId="{98C47353-4621-4BA6-B6DC-88E085E63762}" type="presOf" srcId="{1FDB1DA8-9CF5-4944-A4B8-832C18309CB2}" destId="{9CA64829-5FDC-4A6C-AC81-5DCEF6CF4797}" srcOrd="0" destOrd="0" presId="urn:microsoft.com/office/officeart/2005/8/layout/hierarchy3"/>
    <dgm:cxn modelId="{62FA3E50-3571-44C8-955B-0A91E59770CB}" type="presOf" srcId="{66FAA44E-6FA7-48B6-AEE4-076052254249}" destId="{C68D638D-37B9-4D0A-86B9-2EA77ADFD46B}" srcOrd="0" destOrd="0" presId="urn:microsoft.com/office/officeart/2005/8/layout/hierarchy3"/>
    <dgm:cxn modelId="{D816A6A9-2D78-41FF-8810-1163EE688D57}" srcId="{E5D8A369-B888-45B5-A474-0750A63D5BBD}" destId="{657DC1C7-0DA6-4FD2-9A34-14AC16842DC9}" srcOrd="2" destOrd="0" parTransId="{F112A79D-C8F0-415F-A9E6-12B46DE26532}" sibTransId="{C941FD18-7BF5-44AC-8447-B6495A149886}"/>
    <dgm:cxn modelId="{10719CD5-3040-4492-97D2-B96F9775C3D9}" type="presOf" srcId="{E5D8A369-B888-45B5-A474-0750A63D5BBD}" destId="{161E90E2-0659-4A1E-ABED-99E33E71DEB3}" srcOrd="0" destOrd="0" presId="urn:microsoft.com/office/officeart/2005/8/layout/hierarchy3"/>
    <dgm:cxn modelId="{54686861-6159-4FBD-8376-152094D8F2C5}" type="presOf" srcId="{657DC1C7-0DA6-4FD2-9A34-14AC16842DC9}" destId="{69A9FE11-325B-4069-A236-C996C043341A}" srcOrd="0" destOrd="0" presId="urn:microsoft.com/office/officeart/2005/8/layout/hierarchy3"/>
    <dgm:cxn modelId="{B3F6F20D-A158-479F-BC92-B344595A8FDA}" srcId="{E536945E-F587-4592-8796-F44266E2CE4D}" destId="{D1F7C4E9-D777-4D22-80AB-A060E04F4EC5}" srcOrd="0" destOrd="0" parTransId="{1FDB1DA8-9CF5-4944-A4B8-832C18309CB2}" sibTransId="{BA7F726E-F55C-4178-99A3-7C7C12536662}"/>
    <dgm:cxn modelId="{26A93A9B-5AEE-4138-958C-EC534595234A}" srcId="{E5D8A369-B888-45B5-A474-0750A63D5BBD}" destId="{E536945E-F587-4592-8796-F44266E2CE4D}" srcOrd="0" destOrd="0" parTransId="{A7ECD128-B9EE-4CC9-9C93-DF6CD3E00847}" sibTransId="{EE7F9480-C16F-445A-933D-5666F7A5D230}"/>
    <dgm:cxn modelId="{0EE44222-E263-4E35-A310-C411CC283B1D}" srcId="{E5D8A369-B888-45B5-A474-0750A63D5BBD}" destId="{F5FE2BC7-9184-476C-B0C4-1EFD0CE5B1AD}" srcOrd="1" destOrd="0" parTransId="{651F5864-2E49-4102-9E27-35146E68AF19}" sibTransId="{5FB7C5BD-6808-4282-8642-09C771349D74}"/>
    <dgm:cxn modelId="{ECF1A385-3691-48F2-8F22-4D042DF34E43}" type="presOf" srcId="{64812152-C69B-4C02-9962-898C7B0FD1B7}" destId="{1FB1604B-9F46-4E55-A8D1-6D701FD5F1FC}" srcOrd="0" destOrd="0" presId="urn:microsoft.com/office/officeart/2005/8/layout/hierarchy3"/>
    <dgm:cxn modelId="{53CAF161-043A-4425-8DF9-F3E29E50741E}" type="presOf" srcId="{D1F7C4E9-D777-4D22-80AB-A060E04F4EC5}" destId="{09C3D29C-0D68-4BBF-BBA8-B88C7BB15B4D}" srcOrd="0" destOrd="0" presId="urn:microsoft.com/office/officeart/2005/8/layout/hierarchy3"/>
    <dgm:cxn modelId="{390FD63E-13CC-4894-A13D-209E72E422C5}" srcId="{F5FE2BC7-9184-476C-B0C4-1EFD0CE5B1AD}" destId="{3E60C32E-7500-48C9-8AB6-D98F9A9375C6}" srcOrd="0" destOrd="0" parTransId="{78E19DDA-C3BA-4700-A188-4B74918B1B07}" sibTransId="{DBE58A9C-9DB4-4028-90AE-4BCDE8CCBF23}"/>
    <dgm:cxn modelId="{A7F24674-96B1-4787-BB0D-0A2AD9AAFAA8}" type="presOf" srcId="{657DC1C7-0DA6-4FD2-9A34-14AC16842DC9}" destId="{88702A41-AE5B-4E21-8420-97473FC9F8CB}" srcOrd="1" destOrd="0" presId="urn:microsoft.com/office/officeart/2005/8/layout/hierarchy3"/>
    <dgm:cxn modelId="{7AC4F17F-F4A7-4095-B740-D28CD1AFAEA7}" srcId="{657DC1C7-0DA6-4FD2-9A34-14AC16842DC9}" destId="{64812152-C69B-4C02-9962-898C7B0FD1B7}" srcOrd="0" destOrd="0" parTransId="{EC628B68-A61D-4196-BFE9-1EEB48242D7F}" sibTransId="{AD76F83E-B10F-4090-934F-0415F7870F26}"/>
    <dgm:cxn modelId="{ECBADE7A-2013-4386-A562-D5CD307B58B0}" type="presOf" srcId="{E536945E-F587-4592-8796-F44266E2CE4D}" destId="{100715B0-BB62-4A7F-83E5-3DC7F36FA443}" srcOrd="1" destOrd="0" presId="urn:microsoft.com/office/officeart/2005/8/layout/hierarchy3"/>
    <dgm:cxn modelId="{28C14B2B-CB2B-4751-8CDC-147152B5578E}" srcId="{657DC1C7-0DA6-4FD2-9A34-14AC16842DC9}" destId="{C588403A-8656-478E-976E-775B7A2D532C}" srcOrd="1" destOrd="0" parTransId="{66FAA44E-6FA7-48B6-AEE4-076052254249}" sibTransId="{D8B1565F-63AC-44B3-B83E-B34833515332}"/>
    <dgm:cxn modelId="{D7D30A5B-4F2E-4D1D-AE31-C268B6A2834F}" type="presOf" srcId="{EC628B68-A61D-4196-BFE9-1EEB48242D7F}" destId="{001A7440-17B4-4969-BFFF-9BDD4B883B01}" srcOrd="0" destOrd="0" presId="urn:microsoft.com/office/officeart/2005/8/layout/hierarchy3"/>
    <dgm:cxn modelId="{5B127DE0-12E6-4420-931B-06DED0BE5A72}" type="presOf" srcId="{F5FE2BC7-9184-476C-B0C4-1EFD0CE5B1AD}" destId="{13E81FC5-2949-4FF3-B8E3-F4669BBFDBF5}" srcOrd="0" destOrd="0" presId="urn:microsoft.com/office/officeart/2005/8/layout/hierarchy3"/>
    <dgm:cxn modelId="{E47D4FF6-36E9-4498-B339-A6E8CB1DE21D}" type="presParOf" srcId="{161E90E2-0659-4A1E-ABED-99E33E71DEB3}" destId="{9B3EB0B2-994F-4359-A558-4A28DB7D6CA7}" srcOrd="0" destOrd="0" presId="urn:microsoft.com/office/officeart/2005/8/layout/hierarchy3"/>
    <dgm:cxn modelId="{5FA50FB4-BC2E-49CB-938A-BAC7BB6FD288}" type="presParOf" srcId="{9B3EB0B2-994F-4359-A558-4A28DB7D6CA7}" destId="{DB6ABE0F-DE28-42B2-841D-EFF750C20A4D}" srcOrd="0" destOrd="0" presId="urn:microsoft.com/office/officeart/2005/8/layout/hierarchy3"/>
    <dgm:cxn modelId="{85E9C9BD-B06D-4E20-B8F7-A31337824828}" type="presParOf" srcId="{DB6ABE0F-DE28-42B2-841D-EFF750C20A4D}" destId="{C7028AA8-C546-4010-B321-ACF19F62160B}" srcOrd="0" destOrd="0" presId="urn:microsoft.com/office/officeart/2005/8/layout/hierarchy3"/>
    <dgm:cxn modelId="{F2885CAD-E677-4CB6-A512-107A3DCA5903}" type="presParOf" srcId="{DB6ABE0F-DE28-42B2-841D-EFF750C20A4D}" destId="{100715B0-BB62-4A7F-83E5-3DC7F36FA443}" srcOrd="1" destOrd="0" presId="urn:microsoft.com/office/officeart/2005/8/layout/hierarchy3"/>
    <dgm:cxn modelId="{EB49ADDC-2950-4379-93A4-2AFA974CBF02}" type="presParOf" srcId="{9B3EB0B2-994F-4359-A558-4A28DB7D6CA7}" destId="{3C5E2275-2C12-44EB-B745-6C5F87FE7A8C}" srcOrd="1" destOrd="0" presId="urn:microsoft.com/office/officeart/2005/8/layout/hierarchy3"/>
    <dgm:cxn modelId="{15054137-0AC4-4BE2-848B-CE5060171721}" type="presParOf" srcId="{3C5E2275-2C12-44EB-B745-6C5F87FE7A8C}" destId="{9CA64829-5FDC-4A6C-AC81-5DCEF6CF4797}" srcOrd="0" destOrd="0" presId="urn:microsoft.com/office/officeart/2005/8/layout/hierarchy3"/>
    <dgm:cxn modelId="{9FD4E118-2E39-4C02-9E31-20CEB57540EF}" type="presParOf" srcId="{3C5E2275-2C12-44EB-B745-6C5F87FE7A8C}" destId="{09C3D29C-0D68-4BBF-BBA8-B88C7BB15B4D}" srcOrd="1" destOrd="0" presId="urn:microsoft.com/office/officeart/2005/8/layout/hierarchy3"/>
    <dgm:cxn modelId="{585F04DD-9801-4DD7-BE1E-7B02980785AE}" type="presParOf" srcId="{161E90E2-0659-4A1E-ABED-99E33E71DEB3}" destId="{045D3B2D-AAE6-46F2-AC4E-1BB41065ABD9}" srcOrd="1" destOrd="0" presId="urn:microsoft.com/office/officeart/2005/8/layout/hierarchy3"/>
    <dgm:cxn modelId="{E4E0C053-7E76-489D-80FF-12922D86C03D}" type="presParOf" srcId="{045D3B2D-AAE6-46F2-AC4E-1BB41065ABD9}" destId="{461F9803-3EE0-4610-9B9D-2F47F03D1831}" srcOrd="0" destOrd="0" presId="urn:microsoft.com/office/officeart/2005/8/layout/hierarchy3"/>
    <dgm:cxn modelId="{C9B30B67-AFA2-4ABF-9EA9-82D958064F03}" type="presParOf" srcId="{461F9803-3EE0-4610-9B9D-2F47F03D1831}" destId="{13E81FC5-2949-4FF3-B8E3-F4669BBFDBF5}" srcOrd="0" destOrd="0" presId="urn:microsoft.com/office/officeart/2005/8/layout/hierarchy3"/>
    <dgm:cxn modelId="{DE80E8D1-B63B-4D2D-A93C-AA4FC52E0B1A}" type="presParOf" srcId="{461F9803-3EE0-4610-9B9D-2F47F03D1831}" destId="{8C7DAB5D-755C-4724-878E-8DC5BA7265E5}" srcOrd="1" destOrd="0" presId="urn:microsoft.com/office/officeart/2005/8/layout/hierarchy3"/>
    <dgm:cxn modelId="{9DA075AB-D98B-48FA-A0D8-EEED4C750163}" type="presParOf" srcId="{045D3B2D-AAE6-46F2-AC4E-1BB41065ABD9}" destId="{5ED48B80-E920-4A6B-8315-CEA0CB6BB0AE}" srcOrd="1" destOrd="0" presId="urn:microsoft.com/office/officeart/2005/8/layout/hierarchy3"/>
    <dgm:cxn modelId="{13BE98B5-E89B-4D6D-B519-7CC80098CE12}" type="presParOf" srcId="{5ED48B80-E920-4A6B-8315-CEA0CB6BB0AE}" destId="{C3F4148A-2A07-44DC-8384-09DA14518A8E}" srcOrd="0" destOrd="0" presId="urn:microsoft.com/office/officeart/2005/8/layout/hierarchy3"/>
    <dgm:cxn modelId="{4567D476-2DA4-425B-AF37-EC95F19A9DD6}" type="presParOf" srcId="{5ED48B80-E920-4A6B-8315-CEA0CB6BB0AE}" destId="{AFB10F8D-70D3-4318-84A6-2029C46D4CB9}" srcOrd="1" destOrd="0" presId="urn:microsoft.com/office/officeart/2005/8/layout/hierarchy3"/>
    <dgm:cxn modelId="{398D5C7E-7D50-4C60-A6F0-7F2C30AEAA77}" type="presParOf" srcId="{161E90E2-0659-4A1E-ABED-99E33E71DEB3}" destId="{63E1ED21-9085-4275-8996-1E8600C5CE3E}" srcOrd="2" destOrd="0" presId="urn:microsoft.com/office/officeart/2005/8/layout/hierarchy3"/>
    <dgm:cxn modelId="{6B711E8F-8A0B-4545-B376-0BAF59688215}" type="presParOf" srcId="{63E1ED21-9085-4275-8996-1E8600C5CE3E}" destId="{0A351D32-DC12-4622-A1AB-1D34A974FD50}" srcOrd="0" destOrd="0" presId="urn:microsoft.com/office/officeart/2005/8/layout/hierarchy3"/>
    <dgm:cxn modelId="{6C917A38-4563-4D81-A563-93D156889709}" type="presParOf" srcId="{0A351D32-DC12-4622-A1AB-1D34A974FD50}" destId="{69A9FE11-325B-4069-A236-C996C043341A}" srcOrd="0" destOrd="0" presId="urn:microsoft.com/office/officeart/2005/8/layout/hierarchy3"/>
    <dgm:cxn modelId="{DDEDC926-C82C-4A63-915A-A8786A241D5C}" type="presParOf" srcId="{0A351D32-DC12-4622-A1AB-1D34A974FD50}" destId="{88702A41-AE5B-4E21-8420-97473FC9F8CB}" srcOrd="1" destOrd="0" presId="urn:microsoft.com/office/officeart/2005/8/layout/hierarchy3"/>
    <dgm:cxn modelId="{03C8E136-73C5-4443-925E-EC0D53203E88}" type="presParOf" srcId="{63E1ED21-9085-4275-8996-1E8600C5CE3E}" destId="{F5EC8906-F57E-4F0C-B1DD-3391CDB793CA}" srcOrd="1" destOrd="0" presId="urn:microsoft.com/office/officeart/2005/8/layout/hierarchy3"/>
    <dgm:cxn modelId="{0294731F-4A08-432F-9A52-82F734D1A5C7}" type="presParOf" srcId="{F5EC8906-F57E-4F0C-B1DD-3391CDB793CA}" destId="{001A7440-17B4-4969-BFFF-9BDD4B883B01}" srcOrd="0" destOrd="0" presId="urn:microsoft.com/office/officeart/2005/8/layout/hierarchy3"/>
    <dgm:cxn modelId="{DA75614B-3D49-435E-8036-D858F99FE755}" type="presParOf" srcId="{F5EC8906-F57E-4F0C-B1DD-3391CDB793CA}" destId="{1FB1604B-9F46-4E55-A8D1-6D701FD5F1FC}" srcOrd="1" destOrd="0" presId="urn:microsoft.com/office/officeart/2005/8/layout/hierarchy3"/>
    <dgm:cxn modelId="{B88A8B00-B436-4FC8-ABA9-C78A9104260B}" type="presParOf" srcId="{F5EC8906-F57E-4F0C-B1DD-3391CDB793CA}" destId="{C68D638D-37B9-4D0A-86B9-2EA77ADFD46B}" srcOrd="2" destOrd="0" presId="urn:microsoft.com/office/officeart/2005/8/layout/hierarchy3"/>
    <dgm:cxn modelId="{71CBE48B-574F-4153-8795-3603924B79BC}" type="presParOf" srcId="{F5EC8906-F57E-4F0C-B1DD-3391CDB793CA}" destId="{3AEF4998-298D-4501-AC03-BD23F009F5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5E3E0-963A-4B01-9896-838C9F7F52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19597D-02DF-47E7-81BF-EABF30CF216B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ODBIERANIE WIADOMOŚCI</a:t>
          </a:r>
          <a:endParaRPr lang="pl-PL" b="1" dirty="0">
            <a:solidFill>
              <a:srgbClr val="002060"/>
            </a:solidFill>
          </a:endParaRPr>
        </a:p>
      </dgm:t>
    </dgm:pt>
    <dgm:pt modelId="{D7EEE870-5FCB-4475-9023-49549105CD00}" type="parTrans" cxnId="{0F50A549-2EEC-4CF6-836C-34C53D2FAB73}">
      <dgm:prSet/>
      <dgm:spPr/>
      <dgm:t>
        <a:bodyPr/>
        <a:lstStyle/>
        <a:p>
          <a:endParaRPr lang="pl-PL"/>
        </a:p>
      </dgm:t>
    </dgm:pt>
    <dgm:pt modelId="{DB90E87F-4887-4DB9-9636-A21F24208D29}" type="sibTrans" cxnId="{0F50A549-2EEC-4CF6-836C-34C53D2FAB73}">
      <dgm:prSet/>
      <dgm:spPr/>
      <dgm:t>
        <a:bodyPr/>
        <a:lstStyle/>
        <a:p>
          <a:endParaRPr lang="pl-PL"/>
        </a:p>
      </dgm:t>
    </dgm:pt>
    <dgm:pt modelId="{7F1D0F31-EED3-4564-AC9A-705149DB9F0F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pl-PL" b="1" dirty="0" err="1" smtClean="0">
              <a:solidFill>
                <a:srgbClr val="002060"/>
              </a:solidFill>
            </a:rPr>
            <a:t>Webmail</a:t>
          </a:r>
          <a:endParaRPr lang="pl-PL" b="1" dirty="0">
            <a:solidFill>
              <a:srgbClr val="002060"/>
            </a:solidFill>
          </a:endParaRPr>
        </a:p>
      </dgm:t>
    </dgm:pt>
    <dgm:pt modelId="{6617D47F-4CB7-4063-ADEB-3D0878BC9AEA}" type="parTrans" cxnId="{C785EE3D-B26F-42FC-B506-A5DDF3012876}">
      <dgm:prSet/>
      <dgm:spPr/>
      <dgm:t>
        <a:bodyPr/>
        <a:lstStyle/>
        <a:p>
          <a:endParaRPr lang="pl-PL"/>
        </a:p>
      </dgm:t>
    </dgm:pt>
    <dgm:pt modelId="{613B2020-8358-4197-9118-1ABF12E6181D}" type="sibTrans" cxnId="{C785EE3D-B26F-42FC-B506-A5DDF3012876}">
      <dgm:prSet/>
      <dgm:spPr/>
      <dgm:t>
        <a:bodyPr/>
        <a:lstStyle/>
        <a:p>
          <a:endParaRPr lang="pl-PL"/>
        </a:p>
      </dgm:t>
    </dgm:pt>
    <dgm:pt modelId="{F1FC56EF-6438-49A9-8659-910E0E8DCC37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Klient</a:t>
          </a:r>
          <a:endParaRPr lang="pl-PL" b="1" dirty="0">
            <a:solidFill>
              <a:srgbClr val="002060"/>
            </a:solidFill>
          </a:endParaRPr>
        </a:p>
      </dgm:t>
    </dgm:pt>
    <dgm:pt modelId="{0F4E2B2D-2EB5-46C2-A99F-F4E8E977EE12}" type="parTrans" cxnId="{7F232FD0-EF66-43BF-A63B-3FD49953DB39}">
      <dgm:prSet/>
      <dgm:spPr/>
      <dgm:t>
        <a:bodyPr/>
        <a:lstStyle/>
        <a:p>
          <a:endParaRPr lang="pl-PL"/>
        </a:p>
      </dgm:t>
    </dgm:pt>
    <dgm:pt modelId="{21B9154C-6C76-4D16-8C29-239409686B6F}" type="sibTrans" cxnId="{7F232FD0-EF66-43BF-A63B-3FD49953DB39}">
      <dgm:prSet/>
      <dgm:spPr/>
      <dgm:t>
        <a:bodyPr/>
        <a:lstStyle/>
        <a:p>
          <a:endParaRPr lang="pl-PL"/>
        </a:p>
      </dgm:t>
    </dgm:pt>
    <dgm:pt modelId="{9F58E33E-9C92-4BC3-B80F-18642DA9C6B4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 err="1" smtClean="0">
              <a:solidFill>
                <a:srgbClr val="002060"/>
              </a:solidFill>
            </a:rPr>
            <a:t>Thunderbird</a:t>
          </a:r>
          <a:r>
            <a:rPr lang="pl-PL" b="1" dirty="0" smtClean="0">
              <a:solidFill>
                <a:srgbClr val="002060"/>
              </a:solidFill>
            </a:rPr>
            <a:t> </a:t>
          </a:r>
          <a:endParaRPr lang="pl-PL" b="1" dirty="0">
            <a:solidFill>
              <a:srgbClr val="002060"/>
            </a:solidFill>
          </a:endParaRPr>
        </a:p>
      </dgm:t>
    </dgm:pt>
    <dgm:pt modelId="{0B86434F-6D12-41CE-8659-E8CC58539001}" type="parTrans" cxnId="{F3D85D02-2651-4B60-886A-E978A5E2F535}">
      <dgm:prSet/>
      <dgm:spPr/>
      <dgm:t>
        <a:bodyPr/>
        <a:lstStyle/>
        <a:p>
          <a:endParaRPr lang="pl-PL"/>
        </a:p>
      </dgm:t>
    </dgm:pt>
    <dgm:pt modelId="{83C2D67D-3526-4BFE-990A-61CB97E42014}" type="sibTrans" cxnId="{F3D85D02-2651-4B60-886A-E978A5E2F535}">
      <dgm:prSet/>
      <dgm:spPr/>
      <dgm:t>
        <a:bodyPr/>
        <a:lstStyle/>
        <a:p>
          <a:endParaRPr lang="pl-PL"/>
        </a:p>
      </dgm:t>
    </dgm:pt>
    <dgm:pt modelId="{A434BA57-24AE-4BF6-802E-1F94D1D123C3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Outlook</a:t>
          </a:r>
          <a:endParaRPr lang="pl-PL" b="1" dirty="0">
            <a:solidFill>
              <a:srgbClr val="002060"/>
            </a:solidFill>
          </a:endParaRPr>
        </a:p>
      </dgm:t>
    </dgm:pt>
    <dgm:pt modelId="{5C66BC9D-E020-4A0D-B9CE-431DE0CCBE3F}" type="parTrans" cxnId="{884ECED8-658A-4152-9A7B-69F6DA93F2C4}">
      <dgm:prSet/>
      <dgm:spPr/>
      <dgm:t>
        <a:bodyPr/>
        <a:lstStyle/>
        <a:p>
          <a:endParaRPr lang="pl-PL"/>
        </a:p>
      </dgm:t>
    </dgm:pt>
    <dgm:pt modelId="{03272861-F9A9-4146-93A9-D74757A4362C}" type="sibTrans" cxnId="{884ECED8-658A-4152-9A7B-69F6DA93F2C4}">
      <dgm:prSet/>
      <dgm:spPr/>
      <dgm:t>
        <a:bodyPr/>
        <a:lstStyle/>
        <a:p>
          <a:endParaRPr lang="pl-PL"/>
        </a:p>
      </dgm:t>
    </dgm:pt>
    <dgm:pt modelId="{1F9DCF80-CE01-411A-9C64-26A51C12AE16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 err="1" smtClean="0">
              <a:solidFill>
                <a:srgbClr val="002060"/>
              </a:solidFill>
            </a:rPr>
            <a:t>PostBox</a:t>
          </a:r>
          <a:endParaRPr lang="pl-PL" b="1" dirty="0">
            <a:solidFill>
              <a:srgbClr val="002060"/>
            </a:solidFill>
          </a:endParaRPr>
        </a:p>
      </dgm:t>
    </dgm:pt>
    <dgm:pt modelId="{0FC0FE8A-6BED-45E7-BB29-02CAA4228DAE}" type="parTrans" cxnId="{B57082F7-54EB-46D2-AE90-0B25ADF30CE7}">
      <dgm:prSet/>
      <dgm:spPr/>
      <dgm:t>
        <a:bodyPr/>
        <a:lstStyle/>
        <a:p>
          <a:endParaRPr lang="pl-PL"/>
        </a:p>
      </dgm:t>
    </dgm:pt>
    <dgm:pt modelId="{0CB9014D-B1F5-4BC5-8192-719D4D0CCD01}" type="sibTrans" cxnId="{B57082F7-54EB-46D2-AE90-0B25ADF30CE7}">
      <dgm:prSet/>
      <dgm:spPr/>
      <dgm:t>
        <a:bodyPr/>
        <a:lstStyle/>
        <a:p>
          <a:endParaRPr lang="pl-PL"/>
        </a:p>
      </dgm:t>
    </dgm:pt>
    <dgm:pt modelId="{BFFCA87A-E3D5-4467-AC42-F3F1FDF9562D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Mail</a:t>
          </a:r>
          <a:endParaRPr lang="pl-PL" b="1" dirty="0">
            <a:solidFill>
              <a:srgbClr val="002060"/>
            </a:solidFill>
          </a:endParaRPr>
        </a:p>
      </dgm:t>
    </dgm:pt>
    <dgm:pt modelId="{CF1A7BBC-D65B-407E-9147-03C2FF027FAA}" type="parTrans" cxnId="{7168440C-9857-46E6-98F1-178D63CFFE27}">
      <dgm:prSet/>
      <dgm:spPr/>
      <dgm:t>
        <a:bodyPr/>
        <a:lstStyle/>
        <a:p>
          <a:endParaRPr lang="pl-PL"/>
        </a:p>
      </dgm:t>
    </dgm:pt>
    <dgm:pt modelId="{6D72724D-D6A3-4CE4-9900-33626274D5C5}" type="sibTrans" cxnId="{7168440C-9857-46E6-98F1-178D63CFFE27}">
      <dgm:prSet/>
      <dgm:spPr/>
      <dgm:t>
        <a:bodyPr/>
        <a:lstStyle/>
        <a:p>
          <a:endParaRPr lang="pl-PL"/>
        </a:p>
      </dgm:t>
    </dgm:pt>
    <dgm:pt modelId="{2156F25D-DC60-4748-AB79-03FA27F42094}" type="pres">
      <dgm:prSet presAssocID="{DBC5E3E0-963A-4B01-9896-838C9F7F52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5243AB5-C7FA-4BC2-A446-4C66203510F6}" type="pres">
      <dgm:prSet presAssocID="{7519597D-02DF-47E7-81BF-EABF30CF216B}" presName="root1" presStyleCnt="0"/>
      <dgm:spPr/>
    </dgm:pt>
    <dgm:pt modelId="{0FEA0C82-D3F3-4887-BB4C-BFF94D759D12}" type="pres">
      <dgm:prSet presAssocID="{7519597D-02DF-47E7-81BF-EABF30CF21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75E64B2-213B-4B82-A6D8-159581234D8F}" type="pres">
      <dgm:prSet presAssocID="{7519597D-02DF-47E7-81BF-EABF30CF216B}" presName="level2hierChild" presStyleCnt="0"/>
      <dgm:spPr/>
    </dgm:pt>
    <dgm:pt modelId="{9AD2EA03-C003-48E9-852C-D6B6C3E878E0}" type="pres">
      <dgm:prSet presAssocID="{6617D47F-4CB7-4063-ADEB-3D0878BC9AEA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4E414D1A-94A5-43B5-82CC-4E8A940E4985}" type="pres">
      <dgm:prSet presAssocID="{6617D47F-4CB7-4063-ADEB-3D0878BC9AEA}" presName="connTx" presStyleLbl="parChTrans1D2" presStyleIdx="0" presStyleCnt="2"/>
      <dgm:spPr/>
      <dgm:t>
        <a:bodyPr/>
        <a:lstStyle/>
        <a:p>
          <a:endParaRPr lang="pl-PL"/>
        </a:p>
      </dgm:t>
    </dgm:pt>
    <dgm:pt modelId="{927E08D6-58C4-4BFC-B7AA-5D59EE6B057B}" type="pres">
      <dgm:prSet presAssocID="{7F1D0F31-EED3-4564-AC9A-705149DB9F0F}" presName="root2" presStyleCnt="0"/>
      <dgm:spPr/>
    </dgm:pt>
    <dgm:pt modelId="{BE7A87AF-2535-40E6-89A9-A6D703665CBF}" type="pres">
      <dgm:prSet presAssocID="{7F1D0F31-EED3-4564-AC9A-705149DB9F0F}" presName="LevelTwoTextNode" presStyleLbl="node2" presStyleIdx="0" presStyleCnt="2" custLinFactY="-8494" custLinFactNeighborX="615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90B0FD-FE8F-4087-B4BE-85C5117961FA}" type="pres">
      <dgm:prSet presAssocID="{7F1D0F31-EED3-4564-AC9A-705149DB9F0F}" presName="level3hierChild" presStyleCnt="0"/>
      <dgm:spPr/>
    </dgm:pt>
    <dgm:pt modelId="{7FD84175-E0D9-41CF-8913-AE9A860AED33}" type="pres">
      <dgm:prSet presAssocID="{0F4E2B2D-2EB5-46C2-A99F-F4E8E977EE1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18AD875F-34C8-4535-91BC-37B159FC15D4}" type="pres">
      <dgm:prSet presAssocID="{0F4E2B2D-2EB5-46C2-A99F-F4E8E977EE1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F27BEB74-7843-403A-9568-3035E5270262}" type="pres">
      <dgm:prSet presAssocID="{F1FC56EF-6438-49A9-8659-910E0E8DCC37}" presName="root2" presStyleCnt="0"/>
      <dgm:spPr/>
    </dgm:pt>
    <dgm:pt modelId="{3F06CA9A-B943-4543-8B19-C755DE3C8453}" type="pres">
      <dgm:prSet presAssocID="{F1FC56EF-6438-49A9-8659-910E0E8DCC3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8793BF-BC93-4C90-970A-22F1844DB456}" type="pres">
      <dgm:prSet presAssocID="{F1FC56EF-6438-49A9-8659-910E0E8DCC37}" presName="level3hierChild" presStyleCnt="0"/>
      <dgm:spPr/>
    </dgm:pt>
    <dgm:pt modelId="{A454631D-DA25-44F1-83F9-D9830354DA07}" type="pres">
      <dgm:prSet presAssocID="{0B86434F-6D12-41CE-8659-E8CC58539001}" presName="conn2-1" presStyleLbl="parChTrans1D3" presStyleIdx="0" presStyleCnt="4"/>
      <dgm:spPr/>
      <dgm:t>
        <a:bodyPr/>
        <a:lstStyle/>
        <a:p>
          <a:endParaRPr lang="pl-PL"/>
        </a:p>
      </dgm:t>
    </dgm:pt>
    <dgm:pt modelId="{DE370331-232B-4274-A76A-AC1A12FD1936}" type="pres">
      <dgm:prSet presAssocID="{0B86434F-6D12-41CE-8659-E8CC58539001}" presName="connTx" presStyleLbl="parChTrans1D3" presStyleIdx="0" presStyleCnt="4"/>
      <dgm:spPr/>
      <dgm:t>
        <a:bodyPr/>
        <a:lstStyle/>
        <a:p>
          <a:endParaRPr lang="pl-PL"/>
        </a:p>
      </dgm:t>
    </dgm:pt>
    <dgm:pt modelId="{BB3BF97B-15FA-40C4-B707-FA1FFD8FC7BD}" type="pres">
      <dgm:prSet presAssocID="{9F58E33E-9C92-4BC3-B80F-18642DA9C6B4}" presName="root2" presStyleCnt="0"/>
      <dgm:spPr/>
    </dgm:pt>
    <dgm:pt modelId="{12C52198-439E-413A-99A0-2C459B204E05}" type="pres">
      <dgm:prSet presAssocID="{9F58E33E-9C92-4BC3-B80F-18642DA9C6B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C7BD757-3D59-4AD8-95C0-FFF7C04EA569}" type="pres">
      <dgm:prSet presAssocID="{9F58E33E-9C92-4BC3-B80F-18642DA9C6B4}" presName="level3hierChild" presStyleCnt="0"/>
      <dgm:spPr/>
    </dgm:pt>
    <dgm:pt modelId="{37D87A59-B133-473D-9B12-8E67EBD8488D}" type="pres">
      <dgm:prSet presAssocID="{5C66BC9D-E020-4A0D-B9CE-431DE0CCBE3F}" presName="conn2-1" presStyleLbl="parChTrans1D3" presStyleIdx="1" presStyleCnt="4"/>
      <dgm:spPr/>
      <dgm:t>
        <a:bodyPr/>
        <a:lstStyle/>
        <a:p>
          <a:endParaRPr lang="pl-PL"/>
        </a:p>
      </dgm:t>
    </dgm:pt>
    <dgm:pt modelId="{E8FFA267-9000-4E75-9608-CB69C4297707}" type="pres">
      <dgm:prSet presAssocID="{5C66BC9D-E020-4A0D-B9CE-431DE0CCBE3F}" presName="connTx" presStyleLbl="parChTrans1D3" presStyleIdx="1" presStyleCnt="4"/>
      <dgm:spPr/>
      <dgm:t>
        <a:bodyPr/>
        <a:lstStyle/>
        <a:p>
          <a:endParaRPr lang="pl-PL"/>
        </a:p>
      </dgm:t>
    </dgm:pt>
    <dgm:pt modelId="{AD5A4DDD-9D83-4BDA-9AE6-F5AF5C235903}" type="pres">
      <dgm:prSet presAssocID="{A434BA57-24AE-4BF6-802E-1F94D1D123C3}" presName="root2" presStyleCnt="0"/>
      <dgm:spPr/>
    </dgm:pt>
    <dgm:pt modelId="{1414883A-B07F-4973-A975-741FB0BF7AE1}" type="pres">
      <dgm:prSet presAssocID="{A434BA57-24AE-4BF6-802E-1F94D1D123C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F0B85A4-AC91-4B4E-8627-51C8BC98AC95}" type="pres">
      <dgm:prSet presAssocID="{A434BA57-24AE-4BF6-802E-1F94D1D123C3}" presName="level3hierChild" presStyleCnt="0"/>
      <dgm:spPr/>
    </dgm:pt>
    <dgm:pt modelId="{243A7689-9786-45E5-9925-B913F19A1E28}" type="pres">
      <dgm:prSet presAssocID="{0FC0FE8A-6BED-45E7-BB29-02CAA4228DAE}" presName="conn2-1" presStyleLbl="parChTrans1D3" presStyleIdx="2" presStyleCnt="4"/>
      <dgm:spPr/>
      <dgm:t>
        <a:bodyPr/>
        <a:lstStyle/>
        <a:p>
          <a:endParaRPr lang="pl-PL"/>
        </a:p>
      </dgm:t>
    </dgm:pt>
    <dgm:pt modelId="{41E32E07-B768-450C-994E-983959C3685B}" type="pres">
      <dgm:prSet presAssocID="{0FC0FE8A-6BED-45E7-BB29-02CAA4228DAE}" presName="connTx" presStyleLbl="parChTrans1D3" presStyleIdx="2" presStyleCnt="4"/>
      <dgm:spPr/>
      <dgm:t>
        <a:bodyPr/>
        <a:lstStyle/>
        <a:p>
          <a:endParaRPr lang="pl-PL"/>
        </a:p>
      </dgm:t>
    </dgm:pt>
    <dgm:pt modelId="{F0587726-782A-434B-AB52-95E1B777F8D9}" type="pres">
      <dgm:prSet presAssocID="{1F9DCF80-CE01-411A-9C64-26A51C12AE16}" presName="root2" presStyleCnt="0"/>
      <dgm:spPr/>
    </dgm:pt>
    <dgm:pt modelId="{B309B0D9-C7BC-4BEC-B236-57AB72E5A9C9}" type="pres">
      <dgm:prSet presAssocID="{1F9DCF80-CE01-411A-9C64-26A51C12AE1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D06AECA-A422-486D-9CB7-F9BAA8E4766E}" type="pres">
      <dgm:prSet presAssocID="{1F9DCF80-CE01-411A-9C64-26A51C12AE16}" presName="level3hierChild" presStyleCnt="0"/>
      <dgm:spPr/>
    </dgm:pt>
    <dgm:pt modelId="{7517F086-C765-4548-AF98-16322CEA604D}" type="pres">
      <dgm:prSet presAssocID="{CF1A7BBC-D65B-407E-9147-03C2FF027FAA}" presName="conn2-1" presStyleLbl="parChTrans1D3" presStyleIdx="3" presStyleCnt="4"/>
      <dgm:spPr/>
      <dgm:t>
        <a:bodyPr/>
        <a:lstStyle/>
        <a:p>
          <a:endParaRPr lang="pl-PL"/>
        </a:p>
      </dgm:t>
    </dgm:pt>
    <dgm:pt modelId="{1AC06C47-1B1D-4786-9D36-1F016B39617B}" type="pres">
      <dgm:prSet presAssocID="{CF1A7BBC-D65B-407E-9147-03C2FF027FAA}" presName="connTx" presStyleLbl="parChTrans1D3" presStyleIdx="3" presStyleCnt="4"/>
      <dgm:spPr/>
      <dgm:t>
        <a:bodyPr/>
        <a:lstStyle/>
        <a:p>
          <a:endParaRPr lang="pl-PL"/>
        </a:p>
      </dgm:t>
    </dgm:pt>
    <dgm:pt modelId="{FF979562-E5B0-469B-AE5A-31A6B2963DF5}" type="pres">
      <dgm:prSet presAssocID="{BFFCA87A-E3D5-4467-AC42-F3F1FDF9562D}" presName="root2" presStyleCnt="0"/>
      <dgm:spPr/>
    </dgm:pt>
    <dgm:pt modelId="{1AE9C489-BEB5-47F9-8C24-3C31B0D3EF8B}" type="pres">
      <dgm:prSet presAssocID="{BFFCA87A-E3D5-4467-AC42-F3F1FDF9562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A1816A4-A7CC-4567-9F48-C1AB4AB4DF41}" type="pres">
      <dgm:prSet presAssocID="{BFFCA87A-E3D5-4467-AC42-F3F1FDF9562D}" presName="level3hierChild" presStyleCnt="0"/>
      <dgm:spPr/>
    </dgm:pt>
  </dgm:ptLst>
  <dgm:cxnLst>
    <dgm:cxn modelId="{9DA062FD-8405-4072-91D6-0E97F4253EF2}" type="presOf" srcId="{A434BA57-24AE-4BF6-802E-1F94D1D123C3}" destId="{1414883A-B07F-4973-A975-741FB0BF7AE1}" srcOrd="0" destOrd="0" presId="urn:microsoft.com/office/officeart/2008/layout/HorizontalMultiLevelHierarchy"/>
    <dgm:cxn modelId="{A3FC1C87-9875-4C5D-B7BA-289654E49CC9}" type="presOf" srcId="{DBC5E3E0-963A-4B01-9896-838C9F7F52E1}" destId="{2156F25D-DC60-4748-AB79-03FA27F42094}" srcOrd="0" destOrd="0" presId="urn:microsoft.com/office/officeart/2008/layout/HorizontalMultiLevelHierarchy"/>
    <dgm:cxn modelId="{B57082F7-54EB-46D2-AE90-0B25ADF30CE7}" srcId="{F1FC56EF-6438-49A9-8659-910E0E8DCC37}" destId="{1F9DCF80-CE01-411A-9C64-26A51C12AE16}" srcOrd="2" destOrd="0" parTransId="{0FC0FE8A-6BED-45E7-BB29-02CAA4228DAE}" sibTransId="{0CB9014D-B1F5-4BC5-8192-719D4D0CCD01}"/>
    <dgm:cxn modelId="{2BAE432F-A216-4034-8955-FEE48890187F}" type="presOf" srcId="{6617D47F-4CB7-4063-ADEB-3D0878BC9AEA}" destId="{9AD2EA03-C003-48E9-852C-D6B6C3E878E0}" srcOrd="0" destOrd="0" presId="urn:microsoft.com/office/officeart/2008/layout/HorizontalMultiLevelHierarchy"/>
    <dgm:cxn modelId="{CE6679CE-BB24-45AA-8D75-637E1F04EC8B}" type="presOf" srcId="{0B86434F-6D12-41CE-8659-E8CC58539001}" destId="{DE370331-232B-4274-A76A-AC1A12FD1936}" srcOrd="1" destOrd="0" presId="urn:microsoft.com/office/officeart/2008/layout/HorizontalMultiLevelHierarchy"/>
    <dgm:cxn modelId="{618F1378-A809-498F-82E1-F90F17AB508B}" type="presOf" srcId="{1F9DCF80-CE01-411A-9C64-26A51C12AE16}" destId="{B309B0D9-C7BC-4BEC-B236-57AB72E5A9C9}" srcOrd="0" destOrd="0" presId="urn:microsoft.com/office/officeart/2008/layout/HorizontalMultiLevelHierarchy"/>
    <dgm:cxn modelId="{2AAA4A0D-536E-4610-AE40-804D27F9EFDA}" type="presOf" srcId="{0F4E2B2D-2EB5-46C2-A99F-F4E8E977EE12}" destId="{7FD84175-E0D9-41CF-8913-AE9A860AED33}" srcOrd="0" destOrd="0" presId="urn:microsoft.com/office/officeart/2008/layout/HorizontalMultiLevelHierarchy"/>
    <dgm:cxn modelId="{7F232FD0-EF66-43BF-A63B-3FD49953DB39}" srcId="{7519597D-02DF-47E7-81BF-EABF30CF216B}" destId="{F1FC56EF-6438-49A9-8659-910E0E8DCC37}" srcOrd="1" destOrd="0" parTransId="{0F4E2B2D-2EB5-46C2-A99F-F4E8E977EE12}" sibTransId="{21B9154C-6C76-4D16-8C29-239409686B6F}"/>
    <dgm:cxn modelId="{F3D85D02-2651-4B60-886A-E978A5E2F535}" srcId="{F1FC56EF-6438-49A9-8659-910E0E8DCC37}" destId="{9F58E33E-9C92-4BC3-B80F-18642DA9C6B4}" srcOrd="0" destOrd="0" parTransId="{0B86434F-6D12-41CE-8659-E8CC58539001}" sibTransId="{83C2D67D-3526-4BFE-990A-61CB97E42014}"/>
    <dgm:cxn modelId="{61ABCED2-1F13-4671-B86F-4A48AB573264}" type="presOf" srcId="{0B86434F-6D12-41CE-8659-E8CC58539001}" destId="{A454631D-DA25-44F1-83F9-D9830354DA07}" srcOrd="0" destOrd="0" presId="urn:microsoft.com/office/officeart/2008/layout/HorizontalMultiLevelHierarchy"/>
    <dgm:cxn modelId="{501DF95F-6514-4D5B-8A32-0499E39A61CC}" type="presOf" srcId="{9F58E33E-9C92-4BC3-B80F-18642DA9C6B4}" destId="{12C52198-439E-413A-99A0-2C459B204E05}" srcOrd="0" destOrd="0" presId="urn:microsoft.com/office/officeart/2008/layout/HorizontalMultiLevelHierarchy"/>
    <dgm:cxn modelId="{67BEABBB-3441-48E4-89F8-F58C52C5132A}" type="presOf" srcId="{0FC0FE8A-6BED-45E7-BB29-02CAA4228DAE}" destId="{243A7689-9786-45E5-9925-B913F19A1E28}" srcOrd="0" destOrd="0" presId="urn:microsoft.com/office/officeart/2008/layout/HorizontalMultiLevelHierarchy"/>
    <dgm:cxn modelId="{5FD6637E-6644-4304-B8A2-C211FE39D912}" type="presOf" srcId="{5C66BC9D-E020-4A0D-B9CE-431DE0CCBE3F}" destId="{E8FFA267-9000-4E75-9608-CB69C4297707}" srcOrd="1" destOrd="0" presId="urn:microsoft.com/office/officeart/2008/layout/HorizontalMultiLevelHierarchy"/>
    <dgm:cxn modelId="{AE141770-8D4B-4A6B-9004-D094E6F6435E}" type="presOf" srcId="{F1FC56EF-6438-49A9-8659-910E0E8DCC37}" destId="{3F06CA9A-B943-4543-8B19-C755DE3C8453}" srcOrd="0" destOrd="0" presId="urn:microsoft.com/office/officeart/2008/layout/HorizontalMultiLevelHierarchy"/>
    <dgm:cxn modelId="{C785EE3D-B26F-42FC-B506-A5DDF3012876}" srcId="{7519597D-02DF-47E7-81BF-EABF30CF216B}" destId="{7F1D0F31-EED3-4564-AC9A-705149DB9F0F}" srcOrd="0" destOrd="0" parTransId="{6617D47F-4CB7-4063-ADEB-3D0878BC9AEA}" sibTransId="{613B2020-8358-4197-9118-1ABF12E6181D}"/>
    <dgm:cxn modelId="{0F50A549-2EEC-4CF6-836C-34C53D2FAB73}" srcId="{DBC5E3E0-963A-4B01-9896-838C9F7F52E1}" destId="{7519597D-02DF-47E7-81BF-EABF30CF216B}" srcOrd="0" destOrd="0" parTransId="{D7EEE870-5FCB-4475-9023-49549105CD00}" sibTransId="{DB90E87F-4887-4DB9-9636-A21F24208D29}"/>
    <dgm:cxn modelId="{C343301F-0374-452D-B363-8958987839AC}" type="presOf" srcId="{CF1A7BBC-D65B-407E-9147-03C2FF027FAA}" destId="{1AC06C47-1B1D-4786-9D36-1F016B39617B}" srcOrd="1" destOrd="0" presId="urn:microsoft.com/office/officeart/2008/layout/HorizontalMultiLevelHierarchy"/>
    <dgm:cxn modelId="{521892B9-3C95-4DFA-AF93-19AAE73A1160}" type="presOf" srcId="{BFFCA87A-E3D5-4467-AC42-F3F1FDF9562D}" destId="{1AE9C489-BEB5-47F9-8C24-3C31B0D3EF8B}" srcOrd="0" destOrd="0" presId="urn:microsoft.com/office/officeart/2008/layout/HorizontalMultiLevelHierarchy"/>
    <dgm:cxn modelId="{884ECED8-658A-4152-9A7B-69F6DA93F2C4}" srcId="{F1FC56EF-6438-49A9-8659-910E0E8DCC37}" destId="{A434BA57-24AE-4BF6-802E-1F94D1D123C3}" srcOrd="1" destOrd="0" parTransId="{5C66BC9D-E020-4A0D-B9CE-431DE0CCBE3F}" sibTransId="{03272861-F9A9-4146-93A9-D74757A4362C}"/>
    <dgm:cxn modelId="{992AF458-5DCB-4CFA-90D2-A3F23336D982}" type="presOf" srcId="{0FC0FE8A-6BED-45E7-BB29-02CAA4228DAE}" destId="{41E32E07-B768-450C-994E-983959C3685B}" srcOrd="1" destOrd="0" presId="urn:microsoft.com/office/officeart/2008/layout/HorizontalMultiLevelHierarchy"/>
    <dgm:cxn modelId="{19822559-9CFB-4BF9-859C-8C18C03969AE}" type="presOf" srcId="{5C66BC9D-E020-4A0D-B9CE-431DE0CCBE3F}" destId="{37D87A59-B133-473D-9B12-8E67EBD8488D}" srcOrd="0" destOrd="0" presId="urn:microsoft.com/office/officeart/2008/layout/HorizontalMultiLevelHierarchy"/>
    <dgm:cxn modelId="{226E92E9-68D1-405B-9948-91DA5200C27F}" type="presOf" srcId="{0F4E2B2D-2EB5-46C2-A99F-F4E8E977EE12}" destId="{18AD875F-34C8-4535-91BC-37B159FC15D4}" srcOrd="1" destOrd="0" presId="urn:microsoft.com/office/officeart/2008/layout/HorizontalMultiLevelHierarchy"/>
    <dgm:cxn modelId="{7168440C-9857-46E6-98F1-178D63CFFE27}" srcId="{F1FC56EF-6438-49A9-8659-910E0E8DCC37}" destId="{BFFCA87A-E3D5-4467-AC42-F3F1FDF9562D}" srcOrd="3" destOrd="0" parTransId="{CF1A7BBC-D65B-407E-9147-03C2FF027FAA}" sibTransId="{6D72724D-D6A3-4CE4-9900-33626274D5C5}"/>
    <dgm:cxn modelId="{52B23244-2411-499B-97C9-69CD2AC068FD}" type="presOf" srcId="{CF1A7BBC-D65B-407E-9147-03C2FF027FAA}" destId="{7517F086-C765-4548-AF98-16322CEA604D}" srcOrd="0" destOrd="0" presId="urn:microsoft.com/office/officeart/2008/layout/HorizontalMultiLevelHierarchy"/>
    <dgm:cxn modelId="{D9B9D673-F7E1-4163-B08E-D92D574E60C2}" type="presOf" srcId="{7F1D0F31-EED3-4564-AC9A-705149DB9F0F}" destId="{BE7A87AF-2535-40E6-89A9-A6D703665CBF}" srcOrd="0" destOrd="0" presId="urn:microsoft.com/office/officeart/2008/layout/HorizontalMultiLevelHierarchy"/>
    <dgm:cxn modelId="{F22A94B8-1853-4588-8FF8-5815C034CD8F}" type="presOf" srcId="{7519597D-02DF-47E7-81BF-EABF30CF216B}" destId="{0FEA0C82-D3F3-4887-BB4C-BFF94D759D12}" srcOrd="0" destOrd="0" presId="urn:microsoft.com/office/officeart/2008/layout/HorizontalMultiLevelHierarchy"/>
    <dgm:cxn modelId="{4841D1C1-A9FE-483A-AB23-0D3C326B12A4}" type="presOf" srcId="{6617D47F-4CB7-4063-ADEB-3D0878BC9AEA}" destId="{4E414D1A-94A5-43B5-82CC-4E8A940E4985}" srcOrd="1" destOrd="0" presId="urn:microsoft.com/office/officeart/2008/layout/HorizontalMultiLevelHierarchy"/>
    <dgm:cxn modelId="{A4D2F14D-C108-4B98-9C0A-3506E7C60CE9}" type="presParOf" srcId="{2156F25D-DC60-4748-AB79-03FA27F42094}" destId="{A5243AB5-C7FA-4BC2-A446-4C66203510F6}" srcOrd="0" destOrd="0" presId="urn:microsoft.com/office/officeart/2008/layout/HorizontalMultiLevelHierarchy"/>
    <dgm:cxn modelId="{1E71D312-F3BE-4210-9B4E-1D99EAA143A7}" type="presParOf" srcId="{A5243AB5-C7FA-4BC2-A446-4C66203510F6}" destId="{0FEA0C82-D3F3-4887-BB4C-BFF94D759D12}" srcOrd="0" destOrd="0" presId="urn:microsoft.com/office/officeart/2008/layout/HorizontalMultiLevelHierarchy"/>
    <dgm:cxn modelId="{2FE1D0E9-573A-471D-926D-CA313ADDA854}" type="presParOf" srcId="{A5243AB5-C7FA-4BC2-A446-4C66203510F6}" destId="{E75E64B2-213B-4B82-A6D8-159581234D8F}" srcOrd="1" destOrd="0" presId="urn:microsoft.com/office/officeart/2008/layout/HorizontalMultiLevelHierarchy"/>
    <dgm:cxn modelId="{BF1C6149-55A0-4E89-8A6E-CEEF431D2C19}" type="presParOf" srcId="{E75E64B2-213B-4B82-A6D8-159581234D8F}" destId="{9AD2EA03-C003-48E9-852C-D6B6C3E878E0}" srcOrd="0" destOrd="0" presId="urn:microsoft.com/office/officeart/2008/layout/HorizontalMultiLevelHierarchy"/>
    <dgm:cxn modelId="{B6A6451B-A854-4A54-ACA6-8DE6D30EA2AD}" type="presParOf" srcId="{9AD2EA03-C003-48E9-852C-D6B6C3E878E0}" destId="{4E414D1A-94A5-43B5-82CC-4E8A940E4985}" srcOrd="0" destOrd="0" presId="urn:microsoft.com/office/officeart/2008/layout/HorizontalMultiLevelHierarchy"/>
    <dgm:cxn modelId="{C8554D8D-67BA-4B35-91DC-C4F560E7D981}" type="presParOf" srcId="{E75E64B2-213B-4B82-A6D8-159581234D8F}" destId="{927E08D6-58C4-4BFC-B7AA-5D59EE6B057B}" srcOrd="1" destOrd="0" presId="urn:microsoft.com/office/officeart/2008/layout/HorizontalMultiLevelHierarchy"/>
    <dgm:cxn modelId="{97A10CBE-9A1E-490E-89E7-7194EB50A5B1}" type="presParOf" srcId="{927E08D6-58C4-4BFC-B7AA-5D59EE6B057B}" destId="{BE7A87AF-2535-40E6-89A9-A6D703665CBF}" srcOrd="0" destOrd="0" presId="urn:microsoft.com/office/officeart/2008/layout/HorizontalMultiLevelHierarchy"/>
    <dgm:cxn modelId="{840363C3-D4CD-4C24-8C17-D21F14972912}" type="presParOf" srcId="{927E08D6-58C4-4BFC-B7AA-5D59EE6B057B}" destId="{1490B0FD-FE8F-4087-B4BE-85C5117961FA}" srcOrd="1" destOrd="0" presId="urn:microsoft.com/office/officeart/2008/layout/HorizontalMultiLevelHierarchy"/>
    <dgm:cxn modelId="{85AAEC6D-F473-4649-860F-637E28E281AA}" type="presParOf" srcId="{E75E64B2-213B-4B82-A6D8-159581234D8F}" destId="{7FD84175-E0D9-41CF-8913-AE9A860AED33}" srcOrd="2" destOrd="0" presId="urn:microsoft.com/office/officeart/2008/layout/HorizontalMultiLevelHierarchy"/>
    <dgm:cxn modelId="{331A4250-9A67-487D-B6E8-446775EAC0D1}" type="presParOf" srcId="{7FD84175-E0D9-41CF-8913-AE9A860AED33}" destId="{18AD875F-34C8-4535-91BC-37B159FC15D4}" srcOrd="0" destOrd="0" presId="urn:microsoft.com/office/officeart/2008/layout/HorizontalMultiLevelHierarchy"/>
    <dgm:cxn modelId="{11AF72DA-E145-41EC-AD26-2281BE620C0F}" type="presParOf" srcId="{E75E64B2-213B-4B82-A6D8-159581234D8F}" destId="{F27BEB74-7843-403A-9568-3035E5270262}" srcOrd="3" destOrd="0" presId="urn:microsoft.com/office/officeart/2008/layout/HorizontalMultiLevelHierarchy"/>
    <dgm:cxn modelId="{6851B49F-D4D9-437B-9D1D-787F1AA2B90F}" type="presParOf" srcId="{F27BEB74-7843-403A-9568-3035E5270262}" destId="{3F06CA9A-B943-4543-8B19-C755DE3C8453}" srcOrd="0" destOrd="0" presId="urn:microsoft.com/office/officeart/2008/layout/HorizontalMultiLevelHierarchy"/>
    <dgm:cxn modelId="{0EFA8FD8-A632-42CA-A72D-9243549971E7}" type="presParOf" srcId="{F27BEB74-7843-403A-9568-3035E5270262}" destId="{F38793BF-BC93-4C90-970A-22F1844DB456}" srcOrd="1" destOrd="0" presId="urn:microsoft.com/office/officeart/2008/layout/HorizontalMultiLevelHierarchy"/>
    <dgm:cxn modelId="{8FBC190E-FA2F-49D4-9389-2B5DCA020ED3}" type="presParOf" srcId="{F38793BF-BC93-4C90-970A-22F1844DB456}" destId="{A454631D-DA25-44F1-83F9-D9830354DA07}" srcOrd="0" destOrd="0" presId="urn:microsoft.com/office/officeart/2008/layout/HorizontalMultiLevelHierarchy"/>
    <dgm:cxn modelId="{5A05F831-CE85-4CE0-A6B0-CCDFE20B38DA}" type="presParOf" srcId="{A454631D-DA25-44F1-83F9-D9830354DA07}" destId="{DE370331-232B-4274-A76A-AC1A12FD1936}" srcOrd="0" destOrd="0" presId="urn:microsoft.com/office/officeart/2008/layout/HorizontalMultiLevelHierarchy"/>
    <dgm:cxn modelId="{6D337FCA-EE01-4A34-9EE1-E2D796EACA0A}" type="presParOf" srcId="{F38793BF-BC93-4C90-970A-22F1844DB456}" destId="{BB3BF97B-15FA-40C4-B707-FA1FFD8FC7BD}" srcOrd="1" destOrd="0" presId="urn:microsoft.com/office/officeart/2008/layout/HorizontalMultiLevelHierarchy"/>
    <dgm:cxn modelId="{8921FFA2-C077-4B8D-AD63-79AF304C9FA7}" type="presParOf" srcId="{BB3BF97B-15FA-40C4-B707-FA1FFD8FC7BD}" destId="{12C52198-439E-413A-99A0-2C459B204E05}" srcOrd="0" destOrd="0" presId="urn:microsoft.com/office/officeart/2008/layout/HorizontalMultiLevelHierarchy"/>
    <dgm:cxn modelId="{4F1EE39A-482E-47DA-BDA1-C06BC60C1E39}" type="presParOf" srcId="{BB3BF97B-15FA-40C4-B707-FA1FFD8FC7BD}" destId="{7C7BD757-3D59-4AD8-95C0-FFF7C04EA569}" srcOrd="1" destOrd="0" presId="urn:microsoft.com/office/officeart/2008/layout/HorizontalMultiLevelHierarchy"/>
    <dgm:cxn modelId="{29E67429-6321-4511-8F22-EAD9D1392D1C}" type="presParOf" srcId="{F38793BF-BC93-4C90-970A-22F1844DB456}" destId="{37D87A59-B133-473D-9B12-8E67EBD8488D}" srcOrd="2" destOrd="0" presId="urn:microsoft.com/office/officeart/2008/layout/HorizontalMultiLevelHierarchy"/>
    <dgm:cxn modelId="{C7E240C4-ED35-462E-B184-4E3B915E65B5}" type="presParOf" srcId="{37D87A59-B133-473D-9B12-8E67EBD8488D}" destId="{E8FFA267-9000-4E75-9608-CB69C4297707}" srcOrd="0" destOrd="0" presId="urn:microsoft.com/office/officeart/2008/layout/HorizontalMultiLevelHierarchy"/>
    <dgm:cxn modelId="{BAF28687-B270-47AA-A846-809931FFB587}" type="presParOf" srcId="{F38793BF-BC93-4C90-970A-22F1844DB456}" destId="{AD5A4DDD-9D83-4BDA-9AE6-F5AF5C235903}" srcOrd="3" destOrd="0" presId="urn:microsoft.com/office/officeart/2008/layout/HorizontalMultiLevelHierarchy"/>
    <dgm:cxn modelId="{B4D068CD-0363-4D61-9596-E0E8C4DC7FCE}" type="presParOf" srcId="{AD5A4DDD-9D83-4BDA-9AE6-F5AF5C235903}" destId="{1414883A-B07F-4973-A975-741FB0BF7AE1}" srcOrd="0" destOrd="0" presId="urn:microsoft.com/office/officeart/2008/layout/HorizontalMultiLevelHierarchy"/>
    <dgm:cxn modelId="{8547083D-E4BC-4FB5-9871-93E75901B5B6}" type="presParOf" srcId="{AD5A4DDD-9D83-4BDA-9AE6-F5AF5C235903}" destId="{5F0B85A4-AC91-4B4E-8627-51C8BC98AC95}" srcOrd="1" destOrd="0" presId="urn:microsoft.com/office/officeart/2008/layout/HorizontalMultiLevelHierarchy"/>
    <dgm:cxn modelId="{DA34E7F2-BA00-47F4-B034-48B2AD6BBCAD}" type="presParOf" srcId="{F38793BF-BC93-4C90-970A-22F1844DB456}" destId="{243A7689-9786-45E5-9925-B913F19A1E28}" srcOrd="4" destOrd="0" presId="urn:microsoft.com/office/officeart/2008/layout/HorizontalMultiLevelHierarchy"/>
    <dgm:cxn modelId="{15402B8A-2374-4E8A-9FD6-00FF9C7182B0}" type="presParOf" srcId="{243A7689-9786-45E5-9925-B913F19A1E28}" destId="{41E32E07-B768-450C-994E-983959C3685B}" srcOrd="0" destOrd="0" presId="urn:microsoft.com/office/officeart/2008/layout/HorizontalMultiLevelHierarchy"/>
    <dgm:cxn modelId="{8642B788-B903-47CF-A395-ADFA2BD4D8AA}" type="presParOf" srcId="{F38793BF-BC93-4C90-970A-22F1844DB456}" destId="{F0587726-782A-434B-AB52-95E1B777F8D9}" srcOrd="5" destOrd="0" presId="urn:microsoft.com/office/officeart/2008/layout/HorizontalMultiLevelHierarchy"/>
    <dgm:cxn modelId="{BC239145-CA36-4921-8EA7-8C8A3B8C59C3}" type="presParOf" srcId="{F0587726-782A-434B-AB52-95E1B777F8D9}" destId="{B309B0D9-C7BC-4BEC-B236-57AB72E5A9C9}" srcOrd="0" destOrd="0" presId="urn:microsoft.com/office/officeart/2008/layout/HorizontalMultiLevelHierarchy"/>
    <dgm:cxn modelId="{E0671989-40D5-45A1-AF5D-45193C171DC7}" type="presParOf" srcId="{F0587726-782A-434B-AB52-95E1B777F8D9}" destId="{AD06AECA-A422-486D-9CB7-F9BAA8E4766E}" srcOrd="1" destOrd="0" presId="urn:microsoft.com/office/officeart/2008/layout/HorizontalMultiLevelHierarchy"/>
    <dgm:cxn modelId="{3F17DEA9-DB63-44CA-AA2B-BBDC31549F2D}" type="presParOf" srcId="{F38793BF-BC93-4C90-970A-22F1844DB456}" destId="{7517F086-C765-4548-AF98-16322CEA604D}" srcOrd="6" destOrd="0" presId="urn:microsoft.com/office/officeart/2008/layout/HorizontalMultiLevelHierarchy"/>
    <dgm:cxn modelId="{16A0F56D-B98C-4C9B-8B1C-300AE0EEA73A}" type="presParOf" srcId="{7517F086-C765-4548-AF98-16322CEA604D}" destId="{1AC06C47-1B1D-4786-9D36-1F016B39617B}" srcOrd="0" destOrd="0" presId="urn:microsoft.com/office/officeart/2008/layout/HorizontalMultiLevelHierarchy"/>
    <dgm:cxn modelId="{C5BED5DD-1B09-4A17-91B3-8349A380060E}" type="presParOf" srcId="{F38793BF-BC93-4C90-970A-22F1844DB456}" destId="{FF979562-E5B0-469B-AE5A-31A6B2963DF5}" srcOrd="7" destOrd="0" presId="urn:microsoft.com/office/officeart/2008/layout/HorizontalMultiLevelHierarchy"/>
    <dgm:cxn modelId="{82F5F1AA-8C57-4C1F-9D53-F2D1C6C99054}" type="presParOf" srcId="{FF979562-E5B0-469B-AE5A-31A6B2963DF5}" destId="{1AE9C489-BEB5-47F9-8C24-3C31B0D3EF8B}" srcOrd="0" destOrd="0" presId="urn:microsoft.com/office/officeart/2008/layout/HorizontalMultiLevelHierarchy"/>
    <dgm:cxn modelId="{566A69EC-34E9-4505-85AE-71DAAE6A6235}" type="presParOf" srcId="{FF979562-E5B0-469B-AE5A-31A6B2963DF5}" destId="{5A1816A4-A7CC-4567-9F48-C1AB4AB4DF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28AA8-C546-4010-B321-ACF19F62160B}">
      <dsp:nvSpPr>
        <dsp:cNvPr id="0" name=""/>
        <dsp:cNvSpPr/>
      </dsp:nvSpPr>
      <dsp:spPr>
        <a:xfrm>
          <a:off x="744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</a:t>
          </a:r>
          <a:r>
            <a:rPr lang="pl-PL" sz="36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3</a:t>
          </a:r>
          <a:endParaRPr lang="pl-PL" sz="36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6244" y="533872"/>
        <a:ext cx="1690289" cy="819644"/>
      </dsp:txXfrm>
    </dsp:sp>
    <dsp:sp modelId="{9CA64829-5FDC-4A6C-AC81-5DCEF6CF4797}">
      <dsp:nvSpPr>
        <dsp:cNvPr id="0" name=""/>
        <dsp:cNvSpPr/>
      </dsp:nvSpPr>
      <dsp:spPr>
        <a:xfrm>
          <a:off x="174873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3D29C-0D68-4BBF-BBA8-B88C7BB15B4D}">
      <dsp:nvSpPr>
        <dsp:cNvPr id="0" name=""/>
        <dsp:cNvSpPr/>
      </dsp:nvSpPr>
      <dsp:spPr>
        <a:xfrm>
          <a:off x="349001" y="1596677"/>
          <a:ext cx="1393031" cy="87064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Odbierania litów</a:t>
          </a:r>
          <a:endParaRPr lang="pl-PL" sz="1400" b="1" kern="12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sp:txBody>
      <dsp:txXfrm>
        <a:off x="374501" y="1622177"/>
        <a:ext cx="1342031" cy="819644"/>
      </dsp:txXfrm>
    </dsp:sp>
    <dsp:sp modelId="{13E81FC5-2949-4FF3-B8E3-F4669BBFDBF5}">
      <dsp:nvSpPr>
        <dsp:cNvPr id="0" name=""/>
        <dsp:cNvSpPr/>
      </dsp:nvSpPr>
      <dsp:spPr>
        <a:xfrm>
          <a:off x="2177355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SMTP</a:t>
          </a:r>
          <a:endParaRPr lang="pl-PL" sz="3600" b="1" kern="1200" dirty="0">
            <a:solidFill>
              <a:schemeClr val="bg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2855" y="533872"/>
        <a:ext cx="1690289" cy="819644"/>
      </dsp:txXfrm>
    </dsp:sp>
    <dsp:sp modelId="{C3F4148A-2A07-44DC-8384-09DA14518A8E}">
      <dsp:nvSpPr>
        <dsp:cNvPr id="0" name=""/>
        <dsp:cNvSpPr/>
      </dsp:nvSpPr>
      <dsp:spPr>
        <a:xfrm>
          <a:off x="2351484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0F8D-70D3-4318-84A6-2029C46D4CB9}">
      <dsp:nvSpPr>
        <dsp:cNvPr id="0" name=""/>
        <dsp:cNvSpPr/>
      </dsp:nvSpPr>
      <dsp:spPr>
        <a:xfrm>
          <a:off x="2525613" y="1596677"/>
          <a:ext cx="1393031" cy="87064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Wysyłanie listów</a:t>
          </a:r>
          <a:endParaRPr lang="pl-PL" sz="1400" b="1" kern="12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sp:txBody>
      <dsp:txXfrm>
        <a:off x="2551113" y="1622177"/>
        <a:ext cx="1342031" cy="819644"/>
      </dsp:txXfrm>
    </dsp:sp>
    <dsp:sp modelId="{69A9FE11-325B-4069-A236-C996C043341A}">
      <dsp:nvSpPr>
        <dsp:cNvPr id="0" name=""/>
        <dsp:cNvSpPr/>
      </dsp:nvSpPr>
      <dsp:spPr>
        <a:xfrm>
          <a:off x="4353966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IMAP</a:t>
          </a:r>
          <a:endParaRPr lang="pl-PL" sz="3600" b="1" kern="1200" dirty="0">
            <a:solidFill>
              <a:schemeClr val="bg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9466" y="533872"/>
        <a:ext cx="1690289" cy="819644"/>
      </dsp:txXfrm>
    </dsp:sp>
    <dsp:sp modelId="{001A7440-17B4-4969-BFFF-9BDD4B883B01}">
      <dsp:nvSpPr>
        <dsp:cNvPr id="0" name=""/>
        <dsp:cNvSpPr/>
      </dsp:nvSpPr>
      <dsp:spPr>
        <a:xfrm>
          <a:off x="4528095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1604B-9F46-4E55-A8D1-6D701FD5F1FC}">
      <dsp:nvSpPr>
        <dsp:cNvPr id="0" name=""/>
        <dsp:cNvSpPr/>
      </dsp:nvSpPr>
      <dsp:spPr>
        <a:xfrm>
          <a:off x="4702224" y="1596677"/>
          <a:ext cx="1393031" cy="87064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Nowoczesny protokół odbierania</a:t>
          </a:r>
          <a:endParaRPr lang="pl-PL" sz="1400" b="1" kern="12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sp:txBody>
      <dsp:txXfrm>
        <a:off x="4727724" y="1622177"/>
        <a:ext cx="1342031" cy="819644"/>
      </dsp:txXfrm>
    </dsp:sp>
    <dsp:sp modelId="{C68D638D-37B9-4D0A-86B9-2EA77ADFD46B}">
      <dsp:nvSpPr>
        <dsp:cNvPr id="0" name=""/>
        <dsp:cNvSpPr/>
      </dsp:nvSpPr>
      <dsp:spPr>
        <a:xfrm>
          <a:off x="4528095" y="1379016"/>
          <a:ext cx="174128" cy="174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289"/>
              </a:lnTo>
              <a:lnTo>
                <a:pt x="174128" y="174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F4998-298D-4501-AC03-BD23F009F5A7}">
      <dsp:nvSpPr>
        <dsp:cNvPr id="0" name=""/>
        <dsp:cNvSpPr/>
      </dsp:nvSpPr>
      <dsp:spPr>
        <a:xfrm>
          <a:off x="4702224" y="2684983"/>
          <a:ext cx="1393031" cy="87064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Możliwość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konfiguracji </a:t>
          </a:r>
          <a:endParaRPr lang="pl-PL" sz="1400" b="1" kern="1200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sp:txBody>
      <dsp:txXfrm>
        <a:off x="4727724" y="2710483"/>
        <a:ext cx="1342031" cy="81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7F086-C765-4548-AF98-16322CEA604D}">
      <dsp:nvSpPr>
        <dsp:cNvPr id="0" name=""/>
        <dsp:cNvSpPr/>
      </dsp:nvSpPr>
      <dsp:spPr>
        <a:xfrm>
          <a:off x="3391475" y="2334800"/>
          <a:ext cx="450639" cy="128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319" y="0"/>
              </a:lnTo>
              <a:lnTo>
                <a:pt x="225319" y="1288033"/>
              </a:lnTo>
              <a:lnTo>
                <a:pt x="450639" y="1288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82680" y="2944702"/>
        <a:ext cx="68229" cy="68229"/>
      </dsp:txXfrm>
    </dsp:sp>
    <dsp:sp modelId="{243A7689-9786-45E5-9925-B913F19A1E28}">
      <dsp:nvSpPr>
        <dsp:cNvPr id="0" name=""/>
        <dsp:cNvSpPr/>
      </dsp:nvSpPr>
      <dsp:spPr>
        <a:xfrm>
          <a:off x="3391475" y="2334800"/>
          <a:ext cx="450639" cy="42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319" y="0"/>
              </a:lnTo>
              <a:lnTo>
                <a:pt x="225319" y="429344"/>
              </a:lnTo>
              <a:lnTo>
                <a:pt x="450639" y="4293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601234" y="2533912"/>
        <a:ext cx="31121" cy="31121"/>
      </dsp:txXfrm>
    </dsp:sp>
    <dsp:sp modelId="{37D87A59-B133-473D-9B12-8E67EBD8488D}">
      <dsp:nvSpPr>
        <dsp:cNvPr id="0" name=""/>
        <dsp:cNvSpPr/>
      </dsp:nvSpPr>
      <dsp:spPr>
        <a:xfrm>
          <a:off x="3391475" y="1905456"/>
          <a:ext cx="450639" cy="429344"/>
        </a:xfrm>
        <a:custGeom>
          <a:avLst/>
          <a:gdLst/>
          <a:ahLst/>
          <a:cxnLst/>
          <a:rect l="0" t="0" r="0" b="0"/>
          <a:pathLst>
            <a:path>
              <a:moveTo>
                <a:pt x="0" y="429344"/>
              </a:moveTo>
              <a:lnTo>
                <a:pt x="225319" y="429344"/>
              </a:lnTo>
              <a:lnTo>
                <a:pt x="225319" y="0"/>
              </a:lnTo>
              <a:lnTo>
                <a:pt x="45063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601234" y="2104567"/>
        <a:ext cx="31121" cy="31121"/>
      </dsp:txXfrm>
    </dsp:sp>
    <dsp:sp modelId="{A454631D-DA25-44F1-83F9-D9830354DA07}">
      <dsp:nvSpPr>
        <dsp:cNvPr id="0" name=""/>
        <dsp:cNvSpPr/>
      </dsp:nvSpPr>
      <dsp:spPr>
        <a:xfrm>
          <a:off x="3391475" y="1046767"/>
          <a:ext cx="450639" cy="1288033"/>
        </a:xfrm>
        <a:custGeom>
          <a:avLst/>
          <a:gdLst/>
          <a:ahLst/>
          <a:cxnLst/>
          <a:rect l="0" t="0" r="0" b="0"/>
          <a:pathLst>
            <a:path>
              <a:moveTo>
                <a:pt x="0" y="1288033"/>
              </a:moveTo>
              <a:lnTo>
                <a:pt x="225319" y="1288033"/>
              </a:lnTo>
              <a:lnTo>
                <a:pt x="225319" y="0"/>
              </a:lnTo>
              <a:lnTo>
                <a:pt x="45063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82680" y="1656669"/>
        <a:ext cx="68229" cy="68229"/>
      </dsp:txXfrm>
    </dsp:sp>
    <dsp:sp modelId="{7FD84175-E0D9-41CF-8913-AE9A860AED33}">
      <dsp:nvSpPr>
        <dsp:cNvPr id="0" name=""/>
        <dsp:cNvSpPr/>
      </dsp:nvSpPr>
      <dsp:spPr>
        <a:xfrm>
          <a:off x="687636" y="1905456"/>
          <a:ext cx="450639" cy="42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319" y="0"/>
              </a:lnTo>
              <a:lnTo>
                <a:pt x="225319" y="429344"/>
              </a:lnTo>
              <a:lnTo>
                <a:pt x="450639" y="429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897395" y="2104567"/>
        <a:ext cx="31121" cy="31121"/>
      </dsp:txXfrm>
    </dsp:sp>
    <dsp:sp modelId="{9AD2EA03-C003-48E9-852C-D6B6C3E878E0}">
      <dsp:nvSpPr>
        <dsp:cNvPr id="0" name=""/>
        <dsp:cNvSpPr/>
      </dsp:nvSpPr>
      <dsp:spPr>
        <a:xfrm>
          <a:off x="687636" y="730811"/>
          <a:ext cx="464496" cy="1174644"/>
        </a:xfrm>
        <a:custGeom>
          <a:avLst/>
          <a:gdLst/>
          <a:ahLst/>
          <a:cxnLst/>
          <a:rect l="0" t="0" r="0" b="0"/>
          <a:pathLst>
            <a:path>
              <a:moveTo>
                <a:pt x="0" y="1174644"/>
              </a:moveTo>
              <a:lnTo>
                <a:pt x="232248" y="1174644"/>
              </a:lnTo>
              <a:lnTo>
                <a:pt x="232248" y="0"/>
              </a:lnTo>
              <a:lnTo>
                <a:pt x="4644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888306" y="1286555"/>
        <a:ext cx="63157" cy="63157"/>
      </dsp:txXfrm>
    </dsp:sp>
    <dsp:sp modelId="{0FEA0C82-D3F3-4887-BB4C-BFF94D759D12}">
      <dsp:nvSpPr>
        <dsp:cNvPr id="0" name=""/>
        <dsp:cNvSpPr/>
      </dsp:nvSpPr>
      <dsp:spPr>
        <a:xfrm rot="16200000">
          <a:off x="-1463604" y="1561980"/>
          <a:ext cx="3615531" cy="68695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2060"/>
              </a:solidFill>
            </a:rPr>
            <a:t>ODBIERANIE WIADOMOŚCI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-1463604" y="1561980"/>
        <a:ext cx="3615531" cy="686950"/>
      </dsp:txXfrm>
    </dsp:sp>
    <dsp:sp modelId="{BE7A87AF-2535-40E6-89A9-A6D703665CBF}">
      <dsp:nvSpPr>
        <dsp:cNvPr id="0" name=""/>
        <dsp:cNvSpPr/>
      </dsp:nvSpPr>
      <dsp:spPr>
        <a:xfrm>
          <a:off x="1152133" y="387336"/>
          <a:ext cx="2253199" cy="68695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err="1" smtClean="0">
              <a:solidFill>
                <a:srgbClr val="002060"/>
              </a:solidFill>
            </a:rPr>
            <a:t>Webmail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1152133" y="387336"/>
        <a:ext cx="2253199" cy="686950"/>
      </dsp:txXfrm>
    </dsp:sp>
    <dsp:sp modelId="{3F06CA9A-B943-4543-8B19-C755DE3C8453}">
      <dsp:nvSpPr>
        <dsp:cNvPr id="0" name=""/>
        <dsp:cNvSpPr/>
      </dsp:nvSpPr>
      <dsp:spPr>
        <a:xfrm>
          <a:off x="1138276" y="1991325"/>
          <a:ext cx="2253199" cy="68695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2060"/>
              </a:solidFill>
            </a:rPr>
            <a:t>Klient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1138276" y="1991325"/>
        <a:ext cx="2253199" cy="686950"/>
      </dsp:txXfrm>
    </dsp:sp>
    <dsp:sp modelId="{12C52198-439E-413A-99A0-2C459B204E05}">
      <dsp:nvSpPr>
        <dsp:cNvPr id="0" name=""/>
        <dsp:cNvSpPr/>
      </dsp:nvSpPr>
      <dsp:spPr>
        <a:xfrm>
          <a:off x="3842115" y="703292"/>
          <a:ext cx="2253199" cy="68695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err="1" smtClean="0">
              <a:solidFill>
                <a:srgbClr val="002060"/>
              </a:solidFill>
            </a:rPr>
            <a:t>Thunderbird</a:t>
          </a:r>
          <a:r>
            <a:rPr lang="pl-PL" sz="2300" b="1" kern="1200" dirty="0" smtClean="0">
              <a:solidFill>
                <a:srgbClr val="002060"/>
              </a:solidFill>
            </a:rPr>
            <a:t> 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3842115" y="703292"/>
        <a:ext cx="2253199" cy="686950"/>
      </dsp:txXfrm>
    </dsp:sp>
    <dsp:sp modelId="{1414883A-B07F-4973-A975-741FB0BF7AE1}">
      <dsp:nvSpPr>
        <dsp:cNvPr id="0" name=""/>
        <dsp:cNvSpPr/>
      </dsp:nvSpPr>
      <dsp:spPr>
        <a:xfrm>
          <a:off x="3842115" y="1561980"/>
          <a:ext cx="2253199" cy="68695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2060"/>
              </a:solidFill>
            </a:rPr>
            <a:t>Outlook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3842115" y="1561980"/>
        <a:ext cx="2253199" cy="686950"/>
      </dsp:txXfrm>
    </dsp:sp>
    <dsp:sp modelId="{B309B0D9-C7BC-4BEC-B236-57AB72E5A9C9}">
      <dsp:nvSpPr>
        <dsp:cNvPr id="0" name=""/>
        <dsp:cNvSpPr/>
      </dsp:nvSpPr>
      <dsp:spPr>
        <a:xfrm>
          <a:off x="3842115" y="2420669"/>
          <a:ext cx="2253199" cy="68695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err="1" smtClean="0">
              <a:solidFill>
                <a:srgbClr val="002060"/>
              </a:solidFill>
            </a:rPr>
            <a:t>PostBox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3842115" y="2420669"/>
        <a:ext cx="2253199" cy="686950"/>
      </dsp:txXfrm>
    </dsp:sp>
    <dsp:sp modelId="{1AE9C489-BEB5-47F9-8C24-3C31B0D3EF8B}">
      <dsp:nvSpPr>
        <dsp:cNvPr id="0" name=""/>
        <dsp:cNvSpPr/>
      </dsp:nvSpPr>
      <dsp:spPr>
        <a:xfrm>
          <a:off x="3842115" y="3279358"/>
          <a:ext cx="2253199" cy="68695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2060"/>
              </a:solidFill>
            </a:rPr>
            <a:t>Mail</a:t>
          </a:r>
          <a:endParaRPr lang="pl-PL" sz="2300" b="1" kern="1200" dirty="0">
            <a:solidFill>
              <a:srgbClr val="002060"/>
            </a:solidFill>
          </a:endParaRPr>
        </a:p>
      </dsp:txBody>
      <dsp:txXfrm>
        <a:off x="3842115" y="3279358"/>
        <a:ext cx="2253199" cy="686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FBC17-D62A-4575-9D38-3063D39E70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96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DC40-7F3C-481B-835E-2D0B7A262B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598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2613E-1886-4492-BDFE-6EE2F23915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82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705A-5290-4CA5-A2CD-E3451B2C91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73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55E0-CFCD-44D8-9C49-1408AA8CA4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443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AAE3-1765-4D7F-A751-96D3D031D8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5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DD6C-2E8F-494A-9706-652AE1F26C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24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C816-67D3-4545-85FA-4E0BB657EA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521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E8B3-9503-45DA-9B97-4601AED5EE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879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2494-391D-4A97-B3D9-9F18A358CA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771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54854-55D5-45D8-A02F-14E5B93B20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13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A71061C-5C76-4111-B429-44B75A916F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8953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335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907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479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051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623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1449388"/>
            <a:ext cx="5076825" cy="750887"/>
          </a:xfrm>
        </p:spPr>
        <p:txBody>
          <a:bodyPr/>
          <a:lstStyle/>
          <a:p>
            <a:pPr>
              <a:defRPr/>
            </a:pPr>
            <a: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Pracownia techniki biurowej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2" descr="http://www.pwsbcapital.com/pwsbdatabase/pwsbdatabase_files/pwsbdatabase%20-%20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0938"/>
            <a:ext cx="7620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2447" y="5121188"/>
            <a:ext cx="8064896" cy="93610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pl-PL" sz="2000" dirty="0" smtClean="0">
                <a:solidFill>
                  <a:srgbClr val="476000"/>
                </a:solidFill>
                <a:latin typeface="Arial Black" pitchFamily="34" charset="0"/>
              </a:rPr>
              <a:t> TEMAT :    </a:t>
            </a:r>
            <a:r>
              <a:rPr lang="pl-PL" sz="2800" b="1" dirty="0" smtClean="0">
                <a:solidFill>
                  <a:schemeClr val="tx2"/>
                </a:solidFill>
                <a:latin typeface="Arial Black" pitchFamily="34" charset="0"/>
              </a:rPr>
              <a:t>korespondencja </a:t>
            </a:r>
            <a:r>
              <a:rPr lang="pl-PL" sz="2800" b="1" dirty="0" smtClean="0">
                <a:solidFill>
                  <a:schemeClr val="tx2"/>
                </a:solidFill>
                <a:latin typeface="Arial Black" pitchFamily="34" charset="0"/>
              </a:rPr>
              <a:t>elektroniczna</a:t>
            </a:r>
            <a:endParaRPr lang="pl-PL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defRPr/>
            </a:pP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528888"/>
            <a:ext cx="17414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ążkowana strzałka w prawo 1"/>
          <p:cNvSpPr/>
          <p:nvPr/>
        </p:nvSpPr>
        <p:spPr>
          <a:xfrm>
            <a:off x="6824663" y="2449513"/>
            <a:ext cx="1836737" cy="100806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ążkowana strzałka w prawo 6"/>
          <p:cNvSpPr/>
          <p:nvPr/>
        </p:nvSpPr>
        <p:spPr>
          <a:xfrm rot="10800000">
            <a:off x="6659563" y="3390900"/>
            <a:ext cx="1836737" cy="1008063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62" y="2436781"/>
            <a:ext cx="2041587" cy="20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 rogami zaokrąglonymi po przekątnej 1"/>
          <p:cNvSpPr/>
          <p:nvPr/>
        </p:nvSpPr>
        <p:spPr>
          <a:xfrm>
            <a:off x="431540" y="581131"/>
            <a:ext cx="3492388" cy="914400"/>
          </a:xfrm>
          <a:prstGeom prst="round2Diag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tekst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4" y="3012935"/>
            <a:ext cx="3253152" cy="25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73" y="3622744"/>
            <a:ext cx="3420380" cy="103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499992" y="372146"/>
            <a:ext cx="4283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Nie rozpisuj się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Stosuj skróty z umiarem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Emotikony tylko w wiadomościach nieformalnych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„Re:” </a:t>
            </a:r>
            <a:r>
              <a:rPr lang="pl-PL" sz="2000" b="1" dirty="0" smtClean="0"/>
              <a:t>(odpowiedź),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</a:rPr>
              <a:t>Fwd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:”</a:t>
            </a:r>
            <a:r>
              <a:rPr lang="pl-PL" sz="2000" b="1" dirty="0" smtClean="0"/>
              <a:t> (wiadomość przekazana)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„FYI” </a:t>
            </a:r>
            <a:r>
              <a:rPr lang="pl-PL" sz="2000" b="1" dirty="0" smtClean="0"/>
              <a:t>(do Twojej informacji)</a:t>
            </a:r>
            <a:endParaRPr lang="pl-PL" sz="2000" b="1" dirty="0"/>
          </a:p>
        </p:txBody>
      </p:sp>
      <p:sp>
        <p:nvSpPr>
          <p:cNvPr id="5" name="Mnożenie 4"/>
          <p:cNvSpPr/>
          <p:nvPr/>
        </p:nvSpPr>
        <p:spPr>
          <a:xfrm>
            <a:off x="341530" y="1822543"/>
            <a:ext cx="3672408" cy="3996444"/>
          </a:xfrm>
          <a:prstGeom prst="mathMultiply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ążkowana strzałka w prawo 9"/>
          <p:cNvSpPr/>
          <p:nvPr/>
        </p:nvSpPr>
        <p:spPr>
          <a:xfrm>
            <a:off x="4110490" y="3820765"/>
            <a:ext cx="1103197" cy="639517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9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 rogami zaokrąglonymi po przekątnej 1"/>
          <p:cNvSpPr/>
          <p:nvPr/>
        </p:nvSpPr>
        <p:spPr>
          <a:xfrm>
            <a:off x="431540" y="299667"/>
            <a:ext cx="3492388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tekst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277850" y="5260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Skróty niestandardowe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43508" y="1520788"/>
            <a:ext cx="8706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WS: </a:t>
            </a:r>
            <a:r>
              <a:rPr lang="pl-PL" dirty="0" smtClean="0">
                <a:effectLst/>
              </a:rPr>
              <a:t>przedmiot został zmieniony. Wskazuje, że temat zmienił się od czasu poprzedniego e-maila,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OT: </a:t>
            </a:r>
            <a:r>
              <a:rPr lang="pl-PL" dirty="0" smtClean="0">
                <a:effectLst/>
              </a:rPr>
              <a:t>poza tematem. Używane w wątku e-mailowym do wskazania, że ​​ta konkretna odpowiedź dotyczy innego tematu niż reszta wątku,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EOM</a:t>
            </a:r>
            <a:r>
              <a:rPr lang="pl-PL" dirty="0" smtClean="0">
                <a:effectLst/>
              </a:rPr>
              <a:t> - koniec wiadomości . Używane na końcu tematu, gdy cała treść wiadomości e-mail jest zawarta w temacie, a treść pozostaje pusta.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1L </a:t>
            </a:r>
            <a:r>
              <a:rPr lang="pl-PL" dirty="0" smtClean="0">
                <a:effectLst/>
              </a:rPr>
              <a:t>- jedna wkładka. Używane na początku tematu, gdy temat wiadomości jest jedynym tekstem zawartym w wiadomości. Ten prefiks wskazuje czytelnikowi, że nie jest konieczne otwieranie wiadomości e-mail.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NONB</a:t>
            </a:r>
            <a:r>
              <a:rPr lang="pl-PL" dirty="0" smtClean="0">
                <a:effectLst/>
              </a:rPr>
              <a:t> - niekomercyjne. Używane na początku tematu, gdy temat wiadomości e-mail nie jest związany z biznesem.  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61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 rogami zaokrąglonymi po przekątnej 1"/>
          <p:cNvSpPr/>
          <p:nvPr/>
        </p:nvSpPr>
        <p:spPr>
          <a:xfrm>
            <a:off x="501501" y="188640"/>
            <a:ext cx="3492388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Przekazywanie wiadomości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47953"/>
            <a:ext cx="1588382" cy="335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588382" cy="158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14" y="3515969"/>
            <a:ext cx="1088914" cy="10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ążkowana strzałka w prawo 11"/>
          <p:cNvSpPr/>
          <p:nvPr/>
        </p:nvSpPr>
        <p:spPr>
          <a:xfrm>
            <a:off x="4329411" y="3694688"/>
            <a:ext cx="998673" cy="639517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6" y="3511688"/>
            <a:ext cx="1070248" cy="10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Mnożenie 18"/>
          <p:cNvSpPr/>
          <p:nvPr/>
        </p:nvSpPr>
        <p:spPr>
          <a:xfrm>
            <a:off x="4031940" y="1880828"/>
            <a:ext cx="1548172" cy="1386606"/>
          </a:xfrm>
          <a:prstGeom prst="mathMultiply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2" y="4736638"/>
            <a:ext cx="1076553" cy="16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ążkowana strzałka w prawo 20"/>
          <p:cNvSpPr/>
          <p:nvPr/>
        </p:nvSpPr>
        <p:spPr>
          <a:xfrm>
            <a:off x="4361929" y="5373216"/>
            <a:ext cx="998673" cy="639517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2" y="3792233"/>
            <a:ext cx="979042" cy="4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1" y="4756091"/>
            <a:ext cx="1076553" cy="16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14" y="4736638"/>
            <a:ext cx="1076553" cy="16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Prążkowana strzałka w prawo 24"/>
          <p:cNvSpPr/>
          <p:nvPr/>
        </p:nvSpPr>
        <p:spPr>
          <a:xfrm>
            <a:off x="1655676" y="5373215"/>
            <a:ext cx="998673" cy="639517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54379" y="1375858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poszanowanie prywatności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szacunek do czasu odbiorców</a:t>
            </a:r>
          </a:p>
        </p:txBody>
      </p:sp>
    </p:spTree>
    <p:extLst>
      <p:ext uri="{BB962C8B-B14F-4D97-AF65-F5344CB8AC3E}">
        <p14:creationId xmlns:p14="http://schemas.microsoft.com/office/powerpoint/2010/main" val="4030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 rogami zaokrąglonymi po przekątnej 1"/>
          <p:cNvSpPr/>
          <p:nvPr/>
        </p:nvSpPr>
        <p:spPr>
          <a:xfrm>
            <a:off x="539552" y="533824"/>
            <a:ext cx="4644516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Poczta elektroniczna i pliki, odpowiedzialność użytkownika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26232" y="2437580"/>
            <a:ext cx="86049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/>
                </a:solidFill>
              </a:rPr>
              <a:t>Kontroluj</a:t>
            </a:r>
            <a:r>
              <a:rPr lang="pl-PL" sz="2000" b="1" dirty="0" smtClean="0"/>
              <a:t> pocztę codziennie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/>
                </a:solidFill>
              </a:rPr>
              <a:t>Usuwaj</a:t>
            </a:r>
            <a:r>
              <a:rPr lang="pl-PL" sz="2000" b="1" dirty="0" smtClean="0"/>
              <a:t> niezwłocznie niepotrzebne wiadomości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/>
                </a:solidFill>
              </a:rPr>
              <a:t>Utrzymu</a:t>
            </a:r>
            <a:r>
              <a:rPr lang="pl-PL" sz="2000" b="1" dirty="0" smtClean="0"/>
              <a:t>j w swojej skrzynce tylko naprawdę niezbędne przesyłki.</a:t>
            </a:r>
            <a:endParaRPr lang="pl-PL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/>
                </a:solidFill>
              </a:rPr>
              <a:t>Wykonuj kopię </a:t>
            </a:r>
            <a:r>
              <a:rPr lang="pl-PL" sz="2000" b="1" dirty="0" smtClean="0"/>
              <a:t>do folderów lokalnych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Nigdy </a:t>
            </a:r>
            <a:r>
              <a:rPr lang="pl-PL" sz="2000" b="1" dirty="0" smtClean="0">
                <a:solidFill>
                  <a:schemeClr val="tx2"/>
                </a:solidFill>
              </a:rPr>
              <a:t>nie zakładaj</a:t>
            </a:r>
            <a:r>
              <a:rPr lang="pl-PL" sz="2000" b="1" dirty="0" smtClean="0"/>
              <a:t>, że Twoja poczta może być odczytana tylko przez Ciebie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Używaj </a:t>
            </a:r>
            <a:r>
              <a:rPr lang="pl-PL" sz="2000" b="1" dirty="0" smtClean="0">
                <a:solidFill>
                  <a:schemeClr val="tx2"/>
                </a:solidFill>
              </a:rPr>
              <a:t>szyfrowanych</a:t>
            </a:r>
            <a:r>
              <a:rPr lang="pl-PL" sz="2000" b="1" dirty="0" smtClean="0"/>
              <a:t> serwerów pocztowych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Aktualny program </a:t>
            </a:r>
            <a:r>
              <a:rPr lang="pl-PL" sz="2000" b="1" dirty="0" smtClean="0">
                <a:solidFill>
                  <a:schemeClr val="tx2"/>
                </a:solidFill>
              </a:rPr>
              <a:t>antywirusowy i firewall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Program pocztowy na </a:t>
            </a:r>
            <a:r>
              <a:rPr lang="pl-PL" sz="2000" b="1" dirty="0" smtClean="0">
                <a:solidFill>
                  <a:schemeClr val="tx2"/>
                </a:solidFill>
              </a:rPr>
              <a:t>zabezpieczonym koncie</a:t>
            </a:r>
            <a:r>
              <a:rPr lang="pl-PL" sz="2000" b="1" dirty="0" smtClean="0"/>
              <a:t> systemu lub zabezpieczony hasłem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Przestrzegaj warunków </a:t>
            </a:r>
            <a:r>
              <a:rPr lang="pl-PL" sz="2000" b="1" dirty="0" smtClean="0">
                <a:solidFill>
                  <a:schemeClr val="tx2"/>
                </a:solidFill>
              </a:rPr>
              <a:t>licencji  </a:t>
            </a:r>
          </a:p>
        </p:txBody>
      </p:sp>
    </p:spTree>
    <p:extLst>
      <p:ext uri="{BB962C8B-B14F-4D97-AF65-F5344CB8AC3E}">
        <p14:creationId xmlns:p14="http://schemas.microsoft.com/office/powerpoint/2010/main" val="21668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1660" y="1412776"/>
            <a:ext cx="8434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AFAIK</a:t>
            </a:r>
            <a:r>
              <a:rPr lang="pl-PL" dirty="0" smtClean="0"/>
              <a:t> - As far as I </a:t>
            </a:r>
            <a:r>
              <a:rPr lang="pl-PL" dirty="0" err="1" smtClean="0"/>
              <a:t>know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 tego co wiem, na ile mi wiadomo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AFAIR</a:t>
            </a:r>
            <a:r>
              <a:rPr lang="pl-PL" dirty="0" smtClean="0"/>
              <a:t> - As far as I </a:t>
            </a:r>
            <a:r>
              <a:rPr lang="pl-PL" dirty="0" err="1" smtClean="0"/>
              <a:t>remember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 ile pamiętam, na ile pamiętam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BTW</a:t>
            </a:r>
            <a:r>
              <a:rPr lang="pl-PL" dirty="0" smtClean="0"/>
              <a:t> - By the </a:t>
            </a:r>
            <a:r>
              <a:rPr lang="pl-PL" dirty="0" err="1" smtClean="0"/>
              <a:t>way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swoją drogą, poza tym ...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EOD</a:t>
            </a:r>
            <a:r>
              <a:rPr lang="pl-PL" dirty="0" smtClean="0"/>
              <a:t> - End of </a:t>
            </a:r>
            <a:r>
              <a:rPr lang="pl-PL" dirty="0" err="1" smtClean="0"/>
              <a:t>discussion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kończę dyskusję na ten temat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EOT</a:t>
            </a:r>
            <a:r>
              <a:rPr lang="pl-PL" dirty="0" smtClean="0"/>
              <a:t> - End of </a:t>
            </a:r>
            <a:r>
              <a:rPr lang="pl-PL" dirty="0" err="1" smtClean="0"/>
              <a:t>topic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koniec tematu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FYI</a:t>
            </a:r>
            <a:r>
              <a:rPr lang="pl-PL" dirty="0" smtClean="0"/>
              <a:t> -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do Twojej wiadomości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GOK</a:t>
            </a:r>
            <a:r>
              <a:rPr lang="pl-PL" dirty="0" smtClean="0"/>
              <a:t> - </a:t>
            </a:r>
            <a:r>
              <a:rPr lang="pl-PL" dirty="0" err="1" smtClean="0"/>
              <a:t>God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knows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Bóg jeden raczy wiedzieć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HHOK</a:t>
            </a:r>
            <a:r>
              <a:rPr lang="pl-PL" dirty="0" smtClean="0"/>
              <a:t> - ha, ha -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kidding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ha, ha żartowałem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IMHO</a:t>
            </a:r>
            <a:r>
              <a:rPr lang="pl-PL" dirty="0" smtClean="0"/>
              <a:t> - in my </a:t>
            </a:r>
            <a:r>
              <a:rPr lang="pl-PL" dirty="0" err="1" smtClean="0"/>
              <a:t>humble</a:t>
            </a:r>
            <a:r>
              <a:rPr lang="pl-PL" dirty="0" smtClean="0"/>
              <a:t> </a:t>
            </a:r>
            <a:r>
              <a:rPr lang="pl-PL" dirty="0" err="1" smtClean="0"/>
              <a:t>opinion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moim skromnym zdaniem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IMO</a:t>
            </a:r>
            <a:r>
              <a:rPr lang="pl-PL" dirty="0" smtClean="0"/>
              <a:t> - in my </a:t>
            </a:r>
            <a:r>
              <a:rPr lang="pl-PL" dirty="0" err="1" smtClean="0"/>
              <a:t>opinion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moim zdaniem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OTOH</a:t>
            </a:r>
            <a:r>
              <a:rPr lang="pl-PL" dirty="0" smtClean="0"/>
              <a:t> - on the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hand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 drugiej strony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TIA</a:t>
            </a:r>
            <a:r>
              <a:rPr lang="pl-PL" dirty="0" smtClean="0"/>
              <a:t> - </a:t>
            </a:r>
            <a:r>
              <a:rPr lang="pl-PL" dirty="0" err="1" smtClean="0"/>
              <a:t>Thanks</a:t>
            </a:r>
            <a:r>
              <a:rPr lang="pl-PL" dirty="0" smtClean="0"/>
              <a:t> in </a:t>
            </a:r>
            <a:r>
              <a:rPr lang="pl-PL" dirty="0" err="1" smtClean="0"/>
              <a:t>advance</a:t>
            </a:r>
            <a:r>
              <a:rPr lang="pl-PL" dirty="0" smtClean="0"/>
              <a:t> =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dziekuję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z góry</a:t>
            </a:r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ROTFL</a:t>
            </a:r>
            <a:r>
              <a:rPr lang="pl-PL" dirty="0" smtClean="0"/>
              <a:t> - rolling on the </a:t>
            </a:r>
            <a:r>
              <a:rPr lang="pl-PL" dirty="0" err="1" smtClean="0"/>
              <a:t>floor</a:t>
            </a:r>
            <a:r>
              <a:rPr lang="pl-PL" dirty="0" smtClean="0"/>
              <a:t> </a:t>
            </a:r>
            <a:r>
              <a:rPr lang="pl-PL" dirty="0" err="1" smtClean="0"/>
              <a:t>laughing</a:t>
            </a:r>
            <a:r>
              <a:rPr lang="pl-PL" dirty="0" smtClean="0"/>
              <a:t> =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turlając się ze śmiechu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503548" y="260648"/>
            <a:ext cx="4752528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Skróty w nieformalnej</a:t>
            </a:r>
            <a:br>
              <a:rPr lang="pl-PL" sz="1800" b="1" dirty="0" smtClean="0">
                <a:solidFill>
                  <a:schemeClr val="bg1"/>
                </a:solidFill>
              </a:rPr>
            </a:br>
            <a:r>
              <a:rPr lang="pl-PL" sz="1800" b="1" dirty="0" smtClean="0">
                <a:solidFill>
                  <a:schemeClr val="bg1"/>
                </a:solidFill>
              </a:rPr>
              <a:t>korespondencji elektronicznej</a:t>
            </a:r>
            <a:endParaRPr 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e tekstowe 1"/>
          <p:cNvSpPr txBox="1">
            <a:spLocks noChangeArrowheads="1"/>
          </p:cNvSpPr>
          <p:nvPr/>
        </p:nvSpPr>
        <p:spPr bwMode="auto">
          <a:xfrm>
            <a:off x="431800" y="549275"/>
            <a:ext cx="816441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sz="2000" b="1" dirty="0" smtClean="0">
                <a:solidFill>
                  <a:schemeClr val="tx2"/>
                </a:solidFill>
              </a:rPr>
              <a:t>E-mail</a:t>
            </a:r>
            <a:endParaRPr lang="pl-PL" sz="2000" b="1" dirty="0">
              <a:solidFill>
                <a:schemeClr val="tx2"/>
              </a:solidFill>
            </a:endParaRPr>
          </a:p>
          <a:p>
            <a:pPr eaLnBrk="1" hangingPunct="1"/>
            <a:r>
              <a:rPr lang="pl-PL" sz="2000" dirty="0" smtClean="0"/>
              <a:t>został wymyślony w roku 1965.  Autorami pomysłu byli: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FFFF00"/>
                </a:solidFill>
              </a:rPr>
              <a:t>Louis </a:t>
            </a:r>
            <a:r>
              <a:rPr lang="pl-PL" sz="2000" b="1" dirty="0" err="1" smtClean="0">
                <a:solidFill>
                  <a:srgbClr val="FFFF00"/>
                </a:solidFill>
              </a:rPr>
              <a:t>Pouzin</a:t>
            </a:r>
            <a:r>
              <a:rPr lang="pl-PL" sz="2000" b="1" dirty="0" smtClean="0">
                <a:solidFill>
                  <a:srgbClr val="FFFF00"/>
                </a:solidFill>
              </a:rPr>
              <a:t>, Glenda Schroeder i Pat </a:t>
            </a:r>
            <a:r>
              <a:rPr lang="pl-PL" sz="2000" b="1" dirty="0" err="1" smtClean="0">
                <a:solidFill>
                  <a:srgbClr val="FFFF00"/>
                </a:solidFill>
              </a:rPr>
              <a:t>Crisman</a:t>
            </a:r>
            <a:endParaRPr lang="pl-PL" sz="2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pl-PL" sz="2000" dirty="0" smtClean="0"/>
              <a:t>Usługa służyła jedynie do przesyłania wiadomości pomiędzy użytkownikami </a:t>
            </a:r>
          </a:p>
          <a:p>
            <a:pPr eaLnBrk="1" hangingPunct="1"/>
            <a:r>
              <a:rPr lang="pl-PL" sz="2000" dirty="0" smtClean="0"/>
              <a:t>tego samego komputera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0800000">
            <a:off x="4278722" y="3326234"/>
            <a:ext cx="1661430" cy="66516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ążkowana strzałka w prawo 6"/>
          <p:cNvSpPr/>
          <p:nvPr/>
        </p:nvSpPr>
        <p:spPr>
          <a:xfrm>
            <a:off x="4350730" y="4581128"/>
            <a:ext cx="1661430" cy="665163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55507"/>
            <a:ext cx="3625182" cy="2619194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411896"/>
            <a:ext cx="1876003" cy="18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876003" cy="18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ążkowana strzałka w prawo 15"/>
          <p:cNvSpPr/>
          <p:nvPr/>
        </p:nvSpPr>
        <p:spPr>
          <a:xfrm>
            <a:off x="4788027" y="5358596"/>
            <a:ext cx="1108683" cy="448436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>
            <a:off x="3515811" y="5351349"/>
            <a:ext cx="976744" cy="448435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ążkowana strzałka w prawo 9"/>
          <p:cNvSpPr/>
          <p:nvPr/>
        </p:nvSpPr>
        <p:spPr>
          <a:xfrm rot="10800000">
            <a:off x="4716018" y="4730858"/>
            <a:ext cx="1108683" cy="448436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ążkowana strzałka w prawo 8"/>
          <p:cNvSpPr/>
          <p:nvPr/>
        </p:nvSpPr>
        <p:spPr>
          <a:xfrm rot="10800000">
            <a:off x="3443802" y="4723611"/>
            <a:ext cx="976744" cy="448435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10" y="4644483"/>
            <a:ext cx="1802811" cy="115530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03548" y="476672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Przesyłanie wiadomości tekstowych pomiędzy komputerami wymyślił w roku </a:t>
            </a:r>
            <a:r>
              <a:rPr lang="pl-PL" b="1" dirty="0" smtClean="0"/>
              <a:t>1971 </a:t>
            </a:r>
            <a:r>
              <a:rPr lang="pl-PL" b="1" dirty="0" smtClean="0">
                <a:solidFill>
                  <a:srgbClr val="FFFF00"/>
                </a:solidFill>
              </a:rPr>
              <a:t>Ray </a:t>
            </a:r>
            <a:r>
              <a:rPr lang="pl-PL" b="1" dirty="0" err="1" smtClean="0">
                <a:solidFill>
                  <a:srgbClr val="FFFF00"/>
                </a:solidFill>
              </a:rPr>
              <a:t>Tomlinson</a:t>
            </a:r>
            <a:r>
              <a:rPr lang="pl-PL" dirty="0" smtClean="0">
                <a:solidFill>
                  <a:srgbClr val="FFFF00"/>
                </a:solidFill>
              </a:rPr>
              <a:t>, </a:t>
            </a:r>
          </a:p>
          <a:p>
            <a:r>
              <a:rPr lang="pl-PL" dirty="0" smtClean="0"/>
              <a:t>wybrał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smtClean="0"/>
              <a:t>również znak </a:t>
            </a:r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pl-PL" sz="4000" dirty="0" smtClean="0"/>
              <a:t> </a:t>
            </a:r>
          </a:p>
          <a:p>
            <a:r>
              <a:rPr lang="pl-PL" dirty="0" smtClean="0"/>
              <a:t>do rozdzielania nazwy użytkownika </a:t>
            </a:r>
          </a:p>
          <a:p>
            <a:r>
              <a:rPr lang="pl-PL" dirty="0" smtClean="0"/>
              <a:t>od nazwy komputera, </a:t>
            </a:r>
          </a:p>
          <a:p>
            <a:r>
              <a:rPr lang="pl-PL" dirty="0" smtClean="0"/>
              <a:t>a później nazwy domeny internetowej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38" y="4831033"/>
            <a:ext cx="1460382" cy="1055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6" y="4770035"/>
            <a:ext cx="1088914" cy="10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94" y="4770035"/>
            <a:ext cx="1088914" cy="10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10" y="4850974"/>
            <a:ext cx="1283284" cy="92717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13" y="1231131"/>
            <a:ext cx="3395266" cy="19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287524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Przesyłanie wiadomości jest możliwe dzięki </a:t>
            </a:r>
          </a:p>
          <a:p>
            <a:r>
              <a:rPr lang="pl-PL" sz="2800" b="1" dirty="0" smtClean="0"/>
              <a:t>protokołom pocztowym : </a:t>
            </a:r>
            <a:endParaRPr lang="pl-PL" sz="2800" b="1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05687706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790570"/>
              </p:ext>
            </p:extLst>
          </p:nvPr>
        </p:nvGraphicFramePr>
        <p:xfrm>
          <a:off x="940780" y="1376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70" y="4796631"/>
            <a:ext cx="9350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83" y="1808820"/>
            <a:ext cx="87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82" y="2780928"/>
            <a:ext cx="876301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83" y="3741911"/>
            <a:ext cx="9112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276227" y="332656"/>
            <a:ext cx="6804756" cy="750887"/>
          </a:xfrm>
        </p:spPr>
        <p:txBody>
          <a:bodyPr/>
          <a:lstStyle/>
          <a:p>
            <a:pPr>
              <a:defRPr/>
            </a:pPr>
            <a:r>
              <a:rPr lang="pl-PL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Obsługa poczty internetowej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/>
          <p:cNvSpPr txBox="1"/>
          <p:nvPr/>
        </p:nvSpPr>
        <p:spPr>
          <a:xfrm>
            <a:off x="1871663" y="927894"/>
            <a:ext cx="6048709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jannowak@gmail.com</a:t>
            </a:r>
          </a:p>
        </p:txBody>
      </p:sp>
      <p:sp>
        <p:nvSpPr>
          <p:cNvPr id="5" name="Prążkowana strzałka w prawo 4"/>
          <p:cNvSpPr/>
          <p:nvPr/>
        </p:nvSpPr>
        <p:spPr>
          <a:xfrm rot="16200000">
            <a:off x="3906522" y="2031621"/>
            <a:ext cx="1562100" cy="80720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9933"/>
              </a:solidFill>
            </a:endParaRP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2681288" y="3375819"/>
            <a:ext cx="46369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r>
              <a:rPr lang="pl-PL" b="1" dirty="0"/>
              <a:t>(ang. </a:t>
            </a:r>
            <a:r>
              <a:rPr lang="pl-PL" b="1" i="1" dirty="0" err="1"/>
              <a:t>at</a:t>
            </a:r>
            <a:r>
              <a:rPr lang="pl-PL" b="1" dirty="0"/>
              <a:t>) (</a:t>
            </a:r>
            <a:r>
              <a:rPr lang="pl-PL" b="1" dirty="0" err="1"/>
              <a:t>pol</a:t>
            </a:r>
            <a:r>
              <a:rPr lang="pl-PL" b="1" dirty="0"/>
              <a:t> </a:t>
            </a:r>
            <a:r>
              <a:rPr lang="pl-PL" b="1" i="1" dirty="0"/>
              <a:t>na) – małpa</a:t>
            </a:r>
          </a:p>
          <a:p>
            <a:r>
              <a:rPr lang="pl-PL" b="1" i="1" dirty="0"/>
              <a:t>czeski – śledź</a:t>
            </a:r>
          </a:p>
          <a:p>
            <a:r>
              <a:rPr lang="pl-PL" b="1" i="1" dirty="0"/>
              <a:t>rosyjski – pies</a:t>
            </a:r>
          </a:p>
          <a:p>
            <a:r>
              <a:rPr lang="pl-PL" b="1" i="1" dirty="0"/>
              <a:t>węgierski robak</a:t>
            </a:r>
          </a:p>
          <a:p>
            <a:r>
              <a:rPr lang="pl-PL" b="1" i="1" dirty="0"/>
              <a:t>szwedzki – ucho słonia</a:t>
            </a:r>
          </a:p>
          <a:p>
            <a:r>
              <a:rPr lang="pl-PL" b="1" i="1" dirty="0"/>
              <a:t>duński – świński ogon</a:t>
            </a:r>
          </a:p>
          <a:p>
            <a:r>
              <a:rPr lang="pl-PL" b="1" i="1" dirty="0"/>
              <a:t>włoski – ślimak</a:t>
            </a:r>
          </a:p>
          <a:p>
            <a:r>
              <a:rPr lang="pl-PL" b="1" i="1" dirty="0"/>
              <a:t>turecki - róża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28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51520" y="332656"/>
            <a:ext cx="8496943" cy="750887"/>
          </a:xfrm>
        </p:spPr>
        <p:txBody>
          <a:bodyPr/>
          <a:lstStyle/>
          <a:p>
            <a:pPr>
              <a:defRPr/>
            </a:pPr>
            <a:r>
              <a:rPr lang="pl-PL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Zasady redagowania  poczty internetowej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431540" y="1268760"/>
            <a:ext cx="208823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temat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91580" y="3068960"/>
            <a:ext cx="8172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b="1" dirty="0" smtClean="0"/>
              <a:t>Temat wiadomości jest ważny, odbiorca może szybko zorientować się czego dotyczy wiadomość</a:t>
            </a:r>
          </a:p>
          <a:p>
            <a:endParaRPr lang="pl-PL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/>
              <a:t>nie zignoruje istotnej informacji.  </a:t>
            </a:r>
          </a:p>
          <a:p>
            <a:endParaRPr lang="pl-PL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/>
              <a:t>wiadomość z dobrym tematem jest łatwiejsza w odnalezieniu.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971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51520" y="332656"/>
            <a:ext cx="8496943" cy="750887"/>
          </a:xfrm>
        </p:spPr>
        <p:txBody>
          <a:bodyPr/>
          <a:lstStyle/>
          <a:p>
            <a:pPr>
              <a:defRPr/>
            </a:pPr>
            <a:r>
              <a:rPr lang="pl-PL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Zasady redagowania  poczty internetowej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3815916" y="1037545"/>
            <a:ext cx="3492388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Do kogo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5400000">
            <a:off x="1340483" y="1223914"/>
            <a:ext cx="918369" cy="100806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539552" y="2528900"/>
            <a:ext cx="2444971" cy="457200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do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539552" y="3897052"/>
            <a:ext cx="2444971" cy="457200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kopia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12" name="Prostokąt z rogami zaokrąglonymi po przekątnej 11"/>
          <p:cNvSpPr/>
          <p:nvPr/>
        </p:nvSpPr>
        <p:spPr>
          <a:xfrm>
            <a:off x="542853" y="5360640"/>
            <a:ext cx="2444971" cy="457200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k</a:t>
            </a:r>
            <a:r>
              <a:rPr lang="pl-PL" b="1" dirty="0" smtClean="0">
                <a:solidFill>
                  <a:srgbClr val="002060"/>
                </a:solidFill>
              </a:rPr>
              <a:t>opia ukryta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39852" y="2361074"/>
            <a:ext cx="558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 tym polu wpisujemy głównego adresata (adresatów) naszej wiadomości</a:t>
            </a:r>
            <a:endParaRPr lang="pl-PL" sz="20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235908" y="3609020"/>
            <a:ext cx="5724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DW, ang. cc – </a:t>
            </a:r>
            <a:r>
              <a:rPr lang="pl-PL" sz="2000" b="1" i="1" dirty="0" err="1" smtClean="0"/>
              <a:t>carbon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cop</a:t>
            </a:r>
            <a:r>
              <a:rPr lang="pl-PL" sz="2000" b="1" dirty="0" err="1" smtClean="0"/>
              <a:t>y</a:t>
            </a:r>
            <a:r>
              <a:rPr lang="pl-PL" sz="2000" b="1" dirty="0" smtClean="0"/>
              <a:t> adres email osoby, która powinna wiedzieć o wysłaniu wiadomości i znać jej treść, nie jest głównym odbiorcą wiadomości</a:t>
            </a:r>
            <a:endParaRPr lang="pl-PL" sz="20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167844" y="5049180"/>
            <a:ext cx="597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UDW, ang. </a:t>
            </a:r>
            <a:r>
              <a:rPr lang="pl-PL" sz="2000" b="1" dirty="0" err="1" smtClean="0"/>
              <a:t>bcc</a:t>
            </a:r>
            <a:r>
              <a:rPr lang="pl-PL" sz="2000" b="1" dirty="0" smtClean="0"/>
              <a:t> – </a:t>
            </a:r>
            <a:r>
              <a:rPr lang="pl-PL" sz="2000" b="1" i="1" dirty="0" smtClean="0"/>
              <a:t>blind </a:t>
            </a:r>
            <a:r>
              <a:rPr lang="pl-PL" sz="2000" b="1" i="1" dirty="0" err="1" smtClean="0"/>
              <a:t>carbon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copy</a:t>
            </a:r>
            <a:r>
              <a:rPr lang="pl-PL" sz="2000" b="1" dirty="0" smtClean="0"/>
              <a:t> –adresaci wiadomości, którzy powinni otrzymać kopię wiadomości, ale których adres nie powinien być widoczny dla innych odbiorców.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9483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 rogami zaokrąglonymi po przekątnej 1"/>
          <p:cNvSpPr/>
          <p:nvPr/>
        </p:nvSpPr>
        <p:spPr>
          <a:xfrm>
            <a:off x="431540" y="581131"/>
            <a:ext cx="3492388" cy="91440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format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3968" y="2952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Poczta elektroniczna umożliwia nam używanie różnych czcionek, formatów, obrazków, tła itp. </a:t>
            </a:r>
            <a:r>
              <a:rPr lang="pl-PL" b="1" dirty="0" err="1" smtClean="0"/>
              <a:t>itd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5" y="4770033"/>
            <a:ext cx="1235242" cy="123524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31540" y="2437580"/>
            <a:ext cx="86049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nie masz do końca pewności jak wiadomość będzie wyglądać u odbiorcy (systemu operacyjnego, programu pocztowego czy urządzenia)</a:t>
            </a:r>
          </a:p>
          <a:p>
            <a:endParaRPr lang="pl-PL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użycie zbyt wielu „dekoracji” w tekście przeszkadza w czytaniu.  </a:t>
            </a:r>
          </a:p>
          <a:p>
            <a:endParaRPr lang="pl-PL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używanie fikuśnego tła oraz innych dekoracji i udziwnień </a:t>
            </a:r>
            <a:br>
              <a:rPr lang="pl-PL" sz="2000" b="1" dirty="0" smtClean="0"/>
            </a:br>
            <a:r>
              <a:rPr lang="pl-PL" sz="2000" b="1" dirty="0" smtClean="0"/>
              <a:t>jest </a:t>
            </a:r>
            <a:r>
              <a:rPr lang="pl-PL" sz="2000" b="1" dirty="0" smtClean="0">
                <a:solidFill>
                  <a:srgbClr val="FF0000"/>
                </a:solidFill>
              </a:rPr>
              <a:t>bardzo nieprofesjonalne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Duże załącznik jako linki do dysków wirtualnych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/>
              <a:t>Nie wklejaj obrazków!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55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66"/>
      </a:lt2>
      <a:accent1>
        <a:srgbClr val="FFFBF0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DF6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3604</TotalTime>
  <Words>658</Words>
  <Application>Microsoft Office PowerPoint</Application>
  <PresentationFormat>Pokaz na ekranie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Verdana</vt:lpstr>
      <vt:lpstr>Wingdings</vt:lpstr>
      <vt:lpstr>Calibri</vt:lpstr>
      <vt:lpstr>Arial Black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Szwoch</dc:creator>
  <cp:lastModifiedBy>Balcerek</cp:lastModifiedBy>
  <cp:revision>243</cp:revision>
  <dcterms:created xsi:type="dcterms:W3CDTF">2003-09-25T09:14:41Z</dcterms:created>
  <dcterms:modified xsi:type="dcterms:W3CDTF">2021-01-08T16:45:04Z</dcterms:modified>
</cp:coreProperties>
</file>